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B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126" y="-48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66CA8-8F63-4FDE-81ED-692E3F3550F1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FC69-F59A-47A0-B9DD-17D095649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77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56C14-8315-4036-A4F1-3A6F74884AAA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9739A-15F1-4066-96A6-58E1973BA7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43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9739A-15F1-4066-96A6-58E1973BA7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CEEE-07C1-4DD9-8FBD-0ECC5907EB9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CEEE-07C1-4DD9-8FBD-0ECC5907EB9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3009901"/>
            <a:ext cx="91440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3009900"/>
            <a:ext cx="9144000" cy="838200"/>
          </a:xfrm>
        </p:spPr>
        <p:txBody>
          <a:bodyPr lIns="274320">
            <a:normAutofit/>
          </a:bodyPr>
          <a:lstStyle>
            <a:lvl1pPr algn="l">
              <a:defRPr sz="18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4CEEE-07C1-4DD9-8FBD-0ECC5907EB9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448"/>
          <p:cNvGrpSpPr/>
          <p:nvPr/>
        </p:nvGrpSpPr>
        <p:grpSpPr>
          <a:xfrm>
            <a:off x="3354850" y="227643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32" name="Rectangle 131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3 (middle table)</a:t>
              </a:r>
              <a:endParaRPr lang="en-US" sz="900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pSp>
        <p:nvGrpSpPr>
          <p:cNvPr id="121" name="Group 448"/>
          <p:cNvGrpSpPr/>
          <p:nvPr/>
        </p:nvGrpSpPr>
        <p:grpSpPr>
          <a:xfrm>
            <a:off x="1868092" y="1619250"/>
            <a:ext cx="1319876" cy="1120438"/>
            <a:chOff x="2989259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22" name="Rectangle 121"/>
            <p:cNvSpPr/>
            <p:nvPr/>
          </p:nvSpPr>
          <p:spPr>
            <a:xfrm>
              <a:off x="2989259" y="3566465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</a:t>
              </a:r>
              <a:r>
                <a:rPr lang="en-US" sz="900" dirty="0" smtClean="0"/>
                <a:t>1 (closest </a:t>
              </a:r>
              <a:r>
                <a:rPr lang="en-US" sz="900" dirty="0"/>
                <a:t>to teacher’s desk)</a:t>
              </a:r>
            </a:p>
            <a:p>
              <a:pPr algn="ctr"/>
              <a:endParaRPr lang="en-US" sz="900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sp>
        <p:nvSpPr>
          <p:cNvPr id="408" name="Rectangle 407"/>
          <p:cNvSpPr/>
          <p:nvPr/>
        </p:nvSpPr>
        <p:spPr>
          <a:xfrm>
            <a:off x="7858125" y="2057403"/>
            <a:ext cx="1285875" cy="2743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outerShdw blurRad="25400" algn="ctr" rotWithShape="0">
              <a:prstClr val="black">
                <a:alpha val="17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grpSp>
        <p:nvGrpSpPr>
          <p:cNvPr id="12" name="Group 448"/>
          <p:cNvGrpSpPr/>
          <p:nvPr/>
        </p:nvGrpSpPr>
        <p:grpSpPr>
          <a:xfrm>
            <a:off x="356524" y="232113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450" name="Rectangle 449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2 (closest to </a:t>
              </a:r>
              <a:r>
                <a:rPr lang="en-US" sz="900" dirty="0" smtClean="0"/>
                <a:t>telephone</a:t>
              </a:r>
              <a:r>
                <a:rPr lang="en-US" sz="900" dirty="0" smtClean="0"/>
                <a:t>)</a:t>
              </a:r>
              <a:endParaRPr lang="en-US" sz="900" dirty="0"/>
            </a:p>
          </p:txBody>
        </p:sp>
        <p:sp>
          <p:nvSpPr>
            <p:cNvPr id="451" name="Rectangle 450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456" name="Rectangle 455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457" name="Rectangle 456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458" name="Rectangle 457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aphicFrame>
        <p:nvGraphicFramePr>
          <p:cNvPr id="110" name="Table 109"/>
          <p:cNvGraphicFramePr>
            <a:graphicFrameLocks noGrp="1"/>
          </p:cNvGraphicFramePr>
          <p:nvPr/>
        </p:nvGraphicFramePr>
        <p:xfrm>
          <a:off x="403086" y="14935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1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1" name="Table 110"/>
          <p:cNvGraphicFramePr>
            <a:graphicFrameLocks noGrp="1"/>
          </p:cNvGraphicFramePr>
          <p:nvPr/>
        </p:nvGraphicFramePr>
        <p:xfrm>
          <a:off x="1906025" y="83820"/>
          <a:ext cx="1193800" cy="1395984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2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769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3" name="Table 112"/>
          <p:cNvGraphicFramePr>
            <a:graphicFrameLocks noGrp="1"/>
          </p:cNvGraphicFramePr>
          <p:nvPr/>
        </p:nvGraphicFramePr>
        <p:xfrm>
          <a:off x="3401942" y="14935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3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 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4" name="Table 113"/>
          <p:cNvGraphicFramePr>
            <a:graphicFrameLocks noGrp="1"/>
          </p:cNvGraphicFramePr>
          <p:nvPr/>
        </p:nvGraphicFramePr>
        <p:xfrm>
          <a:off x="4904351" y="838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4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769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5" name="Table 114"/>
          <p:cNvGraphicFramePr>
            <a:graphicFrameLocks noGrp="1"/>
          </p:cNvGraphicFramePr>
          <p:nvPr/>
        </p:nvGraphicFramePr>
        <p:xfrm>
          <a:off x="6400800" y="1493520"/>
          <a:ext cx="1089152" cy="1436370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315976"/>
                <a:gridCol w="773176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5 Details</a:t>
                      </a:r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15" name="Title 2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 people per table, 10 tables in room plus head table </a:t>
            </a:r>
            <a:endParaRPr lang="en-US" dirty="0"/>
          </a:p>
        </p:txBody>
      </p:sp>
      <p:grpSp>
        <p:nvGrpSpPr>
          <p:cNvPr id="52" name="Group 448"/>
          <p:cNvGrpSpPr/>
          <p:nvPr/>
        </p:nvGrpSpPr>
        <p:grpSpPr>
          <a:xfrm>
            <a:off x="4830769" y="1619250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3" name="Rectangle 52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4 </a:t>
              </a:r>
              <a:endParaRPr lang="en-US" sz="9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pSp>
        <p:nvGrpSpPr>
          <p:cNvPr id="62" name="Group 448"/>
          <p:cNvGrpSpPr/>
          <p:nvPr/>
        </p:nvGrpSpPr>
        <p:grpSpPr>
          <a:xfrm>
            <a:off x="6303045" y="209299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63" name="Rectangle 62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Table </a:t>
              </a:r>
              <a:r>
                <a:rPr lang="en-US" sz="900" smtClean="0"/>
                <a:t>5 (closest to door)</a:t>
              </a:r>
              <a:endParaRPr lang="en-US" sz="9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ddingSeatingCha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BAEBADAE-0EF6-47A8-BAF6-C5ED0B8166D5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9BBECFAA-7F46-4E32-B952-8F0B5A43C7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93B8F4-505B-41BC-8A0A-A64B93ABA9E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WeddingSeatingChart</Template>
  <TotalTime>474</TotalTime>
  <Words>159</Words>
  <Application>Microsoft Office PowerPoint</Application>
  <PresentationFormat>On-screen Show (4:3)</PresentationFormat>
  <Paragraphs>103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WeddingSeatingChart</vt:lpstr>
      <vt:lpstr>8 people per table, 10 tables in room plus head table </vt:lpstr>
    </vt:vector>
  </TitlesOfParts>
  <Company>NorQuest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people per table, 10 tables in room plus head table</dc:title>
  <dc:creator>Administrator</dc:creator>
  <cp:lastModifiedBy>WM107</cp:lastModifiedBy>
  <cp:revision>50</cp:revision>
  <dcterms:created xsi:type="dcterms:W3CDTF">2010-09-07T15:08:05Z</dcterms:created>
  <dcterms:modified xsi:type="dcterms:W3CDTF">2014-10-15T16:35:46Z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TC103686419990</vt:lpwstr>
  </property>
</Properties>
</file>