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handoutMasterIdLst>
    <p:handoutMasterId r:id="rId7"/>
  </p:handoutMasterIdLst>
  <p:sldIdLst>
    <p:sldId id="263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2DBD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5A111915-BE36-4E01-A7E5-04B1672EAD32}" styleName="Light Style 2 - Accent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17292A2E-F333-43FB-9621-5CBBE7FDCDCB}" styleName="Light Style 2 - Accent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72833802-FEF1-4C79-8D5D-14CF1EAF98D9}" styleName="Light Style 2 - Accent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>
        <p:scale>
          <a:sx n="100" d="100"/>
          <a:sy n="100" d="100"/>
        </p:scale>
        <p:origin x="126" y="-48"/>
      </p:cViewPr>
      <p:guideLst>
        <p:guide orient="horz" pos="2160"/>
        <p:guide pos="2880"/>
      </p:guideLst>
    </p:cSldViewPr>
  </p:slid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8" d="100"/>
          <a:sy n="78" d="100"/>
        </p:scale>
        <p:origin x="-2070" y="-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666CA8-8F63-4FDE-81ED-692E3F3550F1}" type="datetimeFigureOut">
              <a:rPr lang="en-US" smtClean="0"/>
              <a:pPr/>
              <a:t>10/15/2014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E3FC69-F59A-47A0-B9DD-17D0956491A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997710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D256C14-8315-4036-A4F1-3A6F74884AAA}" type="datetimeFigureOut">
              <a:rPr lang="en-US" smtClean="0"/>
              <a:pPr/>
              <a:t>10/15/2014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89739A-15F1-4066-96A6-58E1973BA72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75439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589739A-15F1-4066-96A6-58E1973BA729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9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4CEEE-07C1-4DD9-8FBD-0ECC5907EB95}" type="datetimeFigureOut">
              <a:rPr lang="en-US" smtClean="0"/>
              <a:pPr/>
              <a:t>10/15/2014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E548-702A-4A29-9349-0C87AF88C2C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94CEEE-07C1-4DD9-8FBD-0ECC5907EB95}" type="datetimeFigureOut">
              <a:rPr lang="en-US" smtClean="0"/>
              <a:pPr/>
              <a:t>10/15/2014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2FE548-702A-4A29-9349-0C87AF88C2C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 userDrawn="1"/>
        </p:nvSpPr>
        <p:spPr>
          <a:xfrm>
            <a:off x="0" y="3009901"/>
            <a:ext cx="9144000" cy="838200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0" y="3009900"/>
            <a:ext cx="9144000" cy="838200"/>
          </a:xfrm>
        </p:spPr>
        <p:txBody>
          <a:bodyPr lIns="274320">
            <a:normAutofit/>
          </a:bodyPr>
          <a:lstStyle>
            <a:lvl1pPr algn="l">
              <a:defRPr sz="1800">
                <a:solidFill>
                  <a:schemeClr val="accent6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4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4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94CEEE-07C1-4DD9-8FBD-0ECC5907EB95}" type="datetimeFigureOut">
              <a:rPr lang="en-US" smtClean="0"/>
              <a:pPr/>
              <a:t>10/15/2014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4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4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2FE548-702A-4A29-9349-0C87AF88C2C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5" r:id="rId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1" name="Group 448"/>
          <p:cNvGrpSpPr/>
          <p:nvPr/>
        </p:nvGrpSpPr>
        <p:grpSpPr>
          <a:xfrm>
            <a:off x="3354850" y="227643"/>
            <a:ext cx="1319876" cy="1120438"/>
            <a:chOff x="2971800" y="3276600"/>
            <a:chExt cx="1447800" cy="1229032"/>
          </a:xfrm>
          <a:solidFill>
            <a:schemeClr val="accent5">
              <a:lumMod val="20000"/>
              <a:lumOff val="80000"/>
            </a:schemeClr>
          </a:solidFill>
        </p:grpSpPr>
        <p:sp>
          <p:nvSpPr>
            <p:cNvPr id="132" name="Rectangle 131"/>
            <p:cNvSpPr/>
            <p:nvPr/>
          </p:nvSpPr>
          <p:spPr>
            <a:xfrm>
              <a:off x="2971800" y="3533147"/>
              <a:ext cx="1447800" cy="714375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/>
                <a:t>Table 3 (middle table)</a:t>
              </a:r>
              <a:endParaRPr lang="en-US" sz="900" dirty="0"/>
            </a:p>
          </p:txBody>
        </p:sp>
        <p:sp>
          <p:nvSpPr>
            <p:cNvPr id="133" name="Rectangle 132"/>
            <p:cNvSpPr/>
            <p:nvPr/>
          </p:nvSpPr>
          <p:spPr>
            <a:xfrm>
              <a:off x="3048001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8</a:t>
              </a:r>
              <a:endParaRPr lang="en-US" sz="800" dirty="0"/>
            </a:p>
          </p:txBody>
        </p:sp>
        <p:sp>
          <p:nvSpPr>
            <p:cNvPr id="134" name="Rectangle 133"/>
            <p:cNvSpPr/>
            <p:nvPr/>
          </p:nvSpPr>
          <p:spPr>
            <a:xfrm>
              <a:off x="3382963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7</a:t>
              </a:r>
              <a:endParaRPr lang="en-US" sz="800" dirty="0"/>
            </a:p>
          </p:txBody>
        </p:sp>
        <p:sp>
          <p:nvSpPr>
            <p:cNvPr id="135" name="Rectangle 134"/>
            <p:cNvSpPr/>
            <p:nvPr/>
          </p:nvSpPr>
          <p:spPr>
            <a:xfrm>
              <a:off x="3717925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6</a:t>
              </a:r>
              <a:endParaRPr lang="en-US" sz="800" dirty="0"/>
            </a:p>
          </p:txBody>
        </p:sp>
        <p:sp>
          <p:nvSpPr>
            <p:cNvPr id="136" name="Rectangle 135"/>
            <p:cNvSpPr/>
            <p:nvPr/>
          </p:nvSpPr>
          <p:spPr>
            <a:xfrm>
              <a:off x="4052888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5</a:t>
              </a:r>
              <a:endParaRPr lang="en-US" sz="800" dirty="0"/>
            </a:p>
          </p:txBody>
        </p:sp>
        <p:sp>
          <p:nvSpPr>
            <p:cNvPr id="137" name="Rectangle 136"/>
            <p:cNvSpPr/>
            <p:nvPr/>
          </p:nvSpPr>
          <p:spPr>
            <a:xfrm>
              <a:off x="3048001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1</a:t>
              </a:r>
              <a:endParaRPr lang="en-US" sz="800" dirty="0"/>
            </a:p>
          </p:txBody>
        </p:sp>
        <p:sp>
          <p:nvSpPr>
            <p:cNvPr id="138" name="Rectangle 137"/>
            <p:cNvSpPr/>
            <p:nvPr/>
          </p:nvSpPr>
          <p:spPr>
            <a:xfrm>
              <a:off x="3382964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/>
                <a:t>2</a:t>
              </a:r>
              <a:endParaRPr lang="en-US" sz="900" dirty="0"/>
            </a:p>
          </p:txBody>
        </p:sp>
        <p:sp>
          <p:nvSpPr>
            <p:cNvPr id="139" name="Rectangle 138"/>
            <p:cNvSpPr/>
            <p:nvPr/>
          </p:nvSpPr>
          <p:spPr>
            <a:xfrm>
              <a:off x="3717927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3</a:t>
              </a:r>
              <a:endParaRPr lang="en-US" sz="800" dirty="0"/>
            </a:p>
          </p:txBody>
        </p:sp>
        <p:sp>
          <p:nvSpPr>
            <p:cNvPr id="140" name="Rectangle 139"/>
            <p:cNvSpPr/>
            <p:nvPr/>
          </p:nvSpPr>
          <p:spPr>
            <a:xfrm>
              <a:off x="4052890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4</a:t>
              </a:r>
              <a:endParaRPr lang="en-US" sz="800" dirty="0"/>
            </a:p>
          </p:txBody>
        </p:sp>
      </p:grpSp>
      <p:grpSp>
        <p:nvGrpSpPr>
          <p:cNvPr id="121" name="Group 448"/>
          <p:cNvGrpSpPr/>
          <p:nvPr/>
        </p:nvGrpSpPr>
        <p:grpSpPr>
          <a:xfrm>
            <a:off x="1868092" y="1619250"/>
            <a:ext cx="1319876" cy="1120438"/>
            <a:chOff x="2989259" y="3276600"/>
            <a:chExt cx="1447800" cy="1229032"/>
          </a:xfrm>
          <a:solidFill>
            <a:schemeClr val="accent5">
              <a:lumMod val="20000"/>
              <a:lumOff val="80000"/>
            </a:schemeClr>
          </a:solidFill>
        </p:grpSpPr>
        <p:sp>
          <p:nvSpPr>
            <p:cNvPr id="122" name="Rectangle 121"/>
            <p:cNvSpPr/>
            <p:nvPr/>
          </p:nvSpPr>
          <p:spPr>
            <a:xfrm>
              <a:off x="2989259" y="3566465"/>
              <a:ext cx="1447800" cy="714375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/>
                <a:t>Table </a:t>
              </a:r>
              <a:r>
                <a:rPr lang="en-US" sz="900" dirty="0" smtClean="0"/>
                <a:t>1 (closest </a:t>
              </a:r>
              <a:r>
                <a:rPr lang="en-US" sz="900" dirty="0"/>
                <a:t>to teacher’s desk)</a:t>
              </a:r>
            </a:p>
            <a:p>
              <a:pPr algn="ctr"/>
              <a:endParaRPr lang="en-US" sz="900" dirty="0"/>
            </a:p>
          </p:txBody>
        </p:sp>
        <p:sp>
          <p:nvSpPr>
            <p:cNvPr id="123" name="Rectangle 122"/>
            <p:cNvSpPr/>
            <p:nvPr/>
          </p:nvSpPr>
          <p:spPr>
            <a:xfrm>
              <a:off x="3048001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8</a:t>
              </a:r>
              <a:endParaRPr lang="en-US" sz="800" dirty="0"/>
            </a:p>
          </p:txBody>
        </p:sp>
        <p:sp>
          <p:nvSpPr>
            <p:cNvPr id="124" name="Rectangle 123"/>
            <p:cNvSpPr/>
            <p:nvPr/>
          </p:nvSpPr>
          <p:spPr>
            <a:xfrm>
              <a:off x="3382963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7</a:t>
              </a:r>
              <a:endParaRPr lang="en-US" sz="800" dirty="0"/>
            </a:p>
          </p:txBody>
        </p:sp>
        <p:sp>
          <p:nvSpPr>
            <p:cNvPr id="125" name="Rectangle 124"/>
            <p:cNvSpPr/>
            <p:nvPr/>
          </p:nvSpPr>
          <p:spPr>
            <a:xfrm>
              <a:off x="3717925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6</a:t>
              </a:r>
              <a:endParaRPr lang="en-US" sz="800" dirty="0"/>
            </a:p>
          </p:txBody>
        </p:sp>
        <p:sp>
          <p:nvSpPr>
            <p:cNvPr id="126" name="Rectangle 125"/>
            <p:cNvSpPr/>
            <p:nvPr/>
          </p:nvSpPr>
          <p:spPr>
            <a:xfrm>
              <a:off x="4052888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5</a:t>
              </a:r>
              <a:endParaRPr lang="en-US" sz="800" dirty="0"/>
            </a:p>
          </p:txBody>
        </p:sp>
        <p:sp>
          <p:nvSpPr>
            <p:cNvPr id="127" name="Rectangle 126"/>
            <p:cNvSpPr/>
            <p:nvPr/>
          </p:nvSpPr>
          <p:spPr>
            <a:xfrm>
              <a:off x="3048001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1</a:t>
              </a:r>
              <a:endParaRPr lang="en-US" sz="800" dirty="0"/>
            </a:p>
          </p:txBody>
        </p:sp>
        <p:sp>
          <p:nvSpPr>
            <p:cNvPr id="128" name="Rectangle 127"/>
            <p:cNvSpPr/>
            <p:nvPr/>
          </p:nvSpPr>
          <p:spPr>
            <a:xfrm>
              <a:off x="3382964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/>
                <a:t>2</a:t>
              </a:r>
              <a:endParaRPr lang="en-US" sz="900" dirty="0"/>
            </a:p>
          </p:txBody>
        </p:sp>
        <p:sp>
          <p:nvSpPr>
            <p:cNvPr id="129" name="Rectangle 128"/>
            <p:cNvSpPr/>
            <p:nvPr/>
          </p:nvSpPr>
          <p:spPr>
            <a:xfrm>
              <a:off x="3717927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3</a:t>
              </a:r>
              <a:endParaRPr lang="en-US" sz="800" dirty="0"/>
            </a:p>
          </p:txBody>
        </p:sp>
        <p:sp>
          <p:nvSpPr>
            <p:cNvPr id="130" name="Rectangle 129"/>
            <p:cNvSpPr/>
            <p:nvPr/>
          </p:nvSpPr>
          <p:spPr>
            <a:xfrm>
              <a:off x="4052890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4</a:t>
              </a:r>
              <a:endParaRPr lang="en-US" sz="800" dirty="0"/>
            </a:p>
          </p:txBody>
        </p:sp>
      </p:grpSp>
      <p:sp>
        <p:nvSpPr>
          <p:cNvPr id="408" name="Rectangle 407"/>
          <p:cNvSpPr/>
          <p:nvPr/>
        </p:nvSpPr>
        <p:spPr>
          <a:xfrm>
            <a:off x="7858125" y="2057403"/>
            <a:ext cx="1285875" cy="2743198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28575"/>
          <a:effectLst>
            <a:outerShdw blurRad="25400" algn="ctr" rotWithShape="0">
              <a:prstClr val="black">
                <a:alpha val="17000"/>
              </a:prstClr>
            </a:outerShdw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   </a:t>
            </a:r>
            <a:endParaRPr lang="en-US" dirty="0"/>
          </a:p>
        </p:txBody>
      </p:sp>
      <p:grpSp>
        <p:nvGrpSpPr>
          <p:cNvPr id="12" name="Group 448"/>
          <p:cNvGrpSpPr/>
          <p:nvPr/>
        </p:nvGrpSpPr>
        <p:grpSpPr>
          <a:xfrm>
            <a:off x="356524" y="232113"/>
            <a:ext cx="1319876" cy="1120438"/>
            <a:chOff x="2971800" y="3276600"/>
            <a:chExt cx="1447800" cy="1229032"/>
          </a:xfrm>
          <a:solidFill>
            <a:schemeClr val="accent5">
              <a:lumMod val="20000"/>
              <a:lumOff val="80000"/>
            </a:schemeClr>
          </a:solidFill>
        </p:grpSpPr>
        <p:sp>
          <p:nvSpPr>
            <p:cNvPr id="450" name="Rectangle 449"/>
            <p:cNvSpPr/>
            <p:nvPr/>
          </p:nvSpPr>
          <p:spPr>
            <a:xfrm>
              <a:off x="2971800" y="3533147"/>
              <a:ext cx="1447800" cy="714375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/>
                <a:t>Table 2 (closest to </a:t>
              </a:r>
              <a:r>
                <a:rPr lang="en-US" sz="900" dirty="0" smtClean="0"/>
                <a:t>telephone</a:t>
              </a:r>
              <a:r>
                <a:rPr lang="en-US" sz="900" dirty="0" smtClean="0"/>
                <a:t>)</a:t>
              </a:r>
              <a:endParaRPr lang="en-US" sz="900" dirty="0"/>
            </a:p>
          </p:txBody>
        </p:sp>
        <p:sp>
          <p:nvSpPr>
            <p:cNvPr id="451" name="Rectangle 450"/>
            <p:cNvSpPr/>
            <p:nvPr/>
          </p:nvSpPr>
          <p:spPr>
            <a:xfrm>
              <a:off x="3048001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8</a:t>
              </a:r>
              <a:endParaRPr lang="en-US" sz="800" dirty="0"/>
            </a:p>
          </p:txBody>
        </p:sp>
        <p:sp>
          <p:nvSpPr>
            <p:cNvPr id="452" name="Rectangle 451"/>
            <p:cNvSpPr/>
            <p:nvPr/>
          </p:nvSpPr>
          <p:spPr>
            <a:xfrm>
              <a:off x="3382963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7</a:t>
              </a:r>
              <a:endParaRPr lang="en-US" sz="800" dirty="0"/>
            </a:p>
          </p:txBody>
        </p:sp>
        <p:sp>
          <p:nvSpPr>
            <p:cNvPr id="453" name="Rectangle 452"/>
            <p:cNvSpPr/>
            <p:nvPr/>
          </p:nvSpPr>
          <p:spPr>
            <a:xfrm>
              <a:off x="3717925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6</a:t>
              </a:r>
              <a:endParaRPr lang="en-US" sz="800" dirty="0"/>
            </a:p>
          </p:txBody>
        </p:sp>
        <p:sp>
          <p:nvSpPr>
            <p:cNvPr id="454" name="Rectangle 453"/>
            <p:cNvSpPr/>
            <p:nvPr/>
          </p:nvSpPr>
          <p:spPr>
            <a:xfrm>
              <a:off x="4052888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5</a:t>
              </a:r>
              <a:endParaRPr lang="en-US" sz="800" dirty="0"/>
            </a:p>
          </p:txBody>
        </p:sp>
        <p:sp>
          <p:nvSpPr>
            <p:cNvPr id="455" name="Rectangle 454"/>
            <p:cNvSpPr/>
            <p:nvPr/>
          </p:nvSpPr>
          <p:spPr>
            <a:xfrm>
              <a:off x="3048001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1</a:t>
              </a:r>
              <a:endParaRPr lang="en-US" sz="800" dirty="0"/>
            </a:p>
          </p:txBody>
        </p:sp>
        <p:sp>
          <p:nvSpPr>
            <p:cNvPr id="456" name="Rectangle 455"/>
            <p:cNvSpPr/>
            <p:nvPr/>
          </p:nvSpPr>
          <p:spPr>
            <a:xfrm>
              <a:off x="3382964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/>
                <a:t>2</a:t>
              </a:r>
              <a:endParaRPr lang="en-US" sz="900" dirty="0"/>
            </a:p>
          </p:txBody>
        </p:sp>
        <p:sp>
          <p:nvSpPr>
            <p:cNvPr id="457" name="Rectangle 456"/>
            <p:cNvSpPr/>
            <p:nvPr/>
          </p:nvSpPr>
          <p:spPr>
            <a:xfrm>
              <a:off x="3717927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3</a:t>
              </a:r>
              <a:endParaRPr lang="en-US" sz="800" dirty="0"/>
            </a:p>
          </p:txBody>
        </p:sp>
        <p:sp>
          <p:nvSpPr>
            <p:cNvPr id="458" name="Rectangle 457"/>
            <p:cNvSpPr/>
            <p:nvPr/>
          </p:nvSpPr>
          <p:spPr>
            <a:xfrm>
              <a:off x="4052890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4</a:t>
              </a:r>
              <a:endParaRPr lang="en-US" sz="800" dirty="0"/>
            </a:p>
          </p:txBody>
        </p:sp>
      </p:grpSp>
      <p:graphicFrame>
        <p:nvGraphicFramePr>
          <p:cNvPr id="110" name="Table 109"/>
          <p:cNvGraphicFramePr>
            <a:graphicFrameLocks noGrp="1"/>
          </p:cNvGraphicFramePr>
          <p:nvPr/>
        </p:nvGraphicFramePr>
        <p:xfrm>
          <a:off x="403086" y="1493520"/>
          <a:ext cx="1193800" cy="1418082"/>
        </p:xfrm>
        <a:graphic>
          <a:graphicData uri="http://schemas.openxmlformats.org/drawingml/2006/table">
            <a:tbl>
              <a:tblPr bandRow="1" bandCol="1">
                <a:tableStyleId>{5A111915-BE36-4E01-A7E5-04B1672EAD32}</a:tableStyleId>
              </a:tblPr>
              <a:tblGrid>
                <a:gridCol w="279400"/>
                <a:gridCol w="914400"/>
              </a:tblGrid>
              <a:tr h="144018">
                <a:tc gridSpan="2"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Table 1 Details</a:t>
                      </a:r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18288" marR="18288" marT="9144" marB="9144"/>
                </a:tc>
              </a:tr>
              <a:tr h="115062"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Seat #</a:t>
                      </a:r>
                      <a:endParaRPr lang="en-US" sz="800" b="1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Guest Name</a:t>
                      </a:r>
                      <a:endParaRPr lang="en-US" sz="800" b="1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1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2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3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4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5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6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7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8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11" name="Table 110"/>
          <p:cNvGraphicFramePr>
            <a:graphicFrameLocks noGrp="1"/>
          </p:cNvGraphicFramePr>
          <p:nvPr/>
        </p:nvGraphicFramePr>
        <p:xfrm>
          <a:off x="1906025" y="83820"/>
          <a:ext cx="1193800" cy="1395984"/>
        </p:xfrm>
        <a:graphic>
          <a:graphicData uri="http://schemas.openxmlformats.org/drawingml/2006/table">
            <a:tbl>
              <a:tblPr bandRow="1" bandCol="1">
                <a:tableStyleId>{5A111915-BE36-4E01-A7E5-04B1672EAD32}</a:tableStyleId>
              </a:tblPr>
              <a:tblGrid>
                <a:gridCol w="279400"/>
                <a:gridCol w="914400"/>
              </a:tblGrid>
              <a:tr h="144018">
                <a:tc gridSpan="2"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Table 2 Details</a:t>
                      </a:r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18288" marR="18288" marT="9144" marB="9144"/>
                </a:tc>
              </a:tr>
              <a:tr h="76962"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Seat #</a:t>
                      </a:r>
                      <a:endParaRPr lang="en-US" sz="800" b="1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Guest Name</a:t>
                      </a:r>
                      <a:endParaRPr lang="en-US" sz="800" b="1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1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2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3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4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5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6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7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8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13" name="Table 112"/>
          <p:cNvGraphicFramePr>
            <a:graphicFrameLocks noGrp="1"/>
          </p:cNvGraphicFramePr>
          <p:nvPr/>
        </p:nvGraphicFramePr>
        <p:xfrm>
          <a:off x="3401942" y="1493520"/>
          <a:ext cx="1193800" cy="1418082"/>
        </p:xfrm>
        <a:graphic>
          <a:graphicData uri="http://schemas.openxmlformats.org/drawingml/2006/table">
            <a:tbl>
              <a:tblPr bandRow="1" bandCol="1">
                <a:tableStyleId>{5A111915-BE36-4E01-A7E5-04B1672EAD32}</a:tableStyleId>
              </a:tblPr>
              <a:tblGrid>
                <a:gridCol w="279400"/>
                <a:gridCol w="914400"/>
              </a:tblGrid>
              <a:tr h="144018">
                <a:tc gridSpan="2"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Table 3 Details</a:t>
                      </a:r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18288" marR="18288" marT="9144" marB="9144"/>
                </a:tc>
              </a:tr>
              <a:tr h="115062"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Seat #</a:t>
                      </a:r>
                      <a:endParaRPr lang="en-US" sz="800" b="1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Guest Name</a:t>
                      </a:r>
                      <a:endParaRPr lang="en-US" sz="800" b="1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1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2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3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4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5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6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7 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8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14" name="Table 113"/>
          <p:cNvGraphicFramePr>
            <a:graphicFrameLocks noGrp="1"/>
          </p:cNvGraphicFramePr>
          <p:nvPr/>
        </p:nvGraphicFramePr>
        <p:xfrm>
          <a:off x="4904351" y="83820"/>
          <a:ext cx="1193800" cy="1418082"/>
        </p:xfrm>
        <a:graphic>
          <a:graphicData uri="http://schemas.openxmlformats.org/drawingml/2006/table">
            <a:tbl>
              <a:tblPr bandRow="1" bandCol="1">
                <a:tableStyleId>{5A111915-BE36-4E01-A7E5-04B1672EAD32}</a:tableStyleId>
              </a:tblPr>
              <a:tblGrid>
                <a:gridCol w="279400"/>
                <a:gridCol w="914400"/>
              </a:tblGrid>
              <a:tr h="144018">
                <a:tc gridSpan="2"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Table 4 Details</a:t>
                      </a:r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18288" marR="18288" marT="9144" marB="9144"/>
                </a:tc>
              </a:tr>
              <a:tr h="76962"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Seat #</a:t>
                      </a:r>
                      <a:endParaRPr lang="en-US" sz="800" b="1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Guest Name</a:t>
                      </a:r>
                      <a:endParaRPr lang="en-US" sz="800" b="1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1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2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3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4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5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6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800" dirty="0" smtClean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7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8</a:t>
                      </a:r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0" marR="0" marT="0" marB="0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graphicFrame>
        <p:nvGraphicFramePr>
          <p:cNvPr id="115" name="Table 114"/>
          <p:cNvGraphicFramePr>
            <a:graphicFrameLocks noGrp="1"/>
          </p:cNvGraphicFramePr>
          <p:nvPr/>
        </p:nvGraphicFramePr>
        <p:xfrm>
          <a:off x="6400800" y="1493520"/>
          <a:ext cx="1089152" cy="1436370"/>
        </p:xfrm>
        <a:graphic>
          <a:graphicData uri="http://schemas.openxmlformats.org/drawingml/2006/table">
            <a:tbl>
              <a:tblPr bandRow="1" bandCol="1">
                <a:tableStyleId>{5A111915-BE36-4E01-A7E5-04B1672EAD32}</a:tableStyleId>
              </a:tblPr>
              <a:tblGrid>
                <a:gridCol w="315976"/>
                <a:gridCol w="773176"/>
              </a:tblGrid>
              <a:tr h="144018">
                <a:tc gridSpan="2"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Table 5 Details</a:t>
                      </a:r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18288" marR="18288" marT="9144" marB="9144"/>
                </a:tc>
              </a:tr>
              <a:tr h="115062"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Seat #</a:t>
                      </a:r>
                      <a:endParaRPr lang="en-US" sz="800" b="1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800" b="1" dirty="0" smtClean="0"/>
                        <a:t>Guest Name</a:t>
                      </a:r>
                      <a:endParaRPr lang="en-US" sz="800" b="1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1</a:t>
                      </a:r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2</a:t>
                      </a:r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3</a:t>
                      </a:r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4</a:t>
                      </a:r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5</a:t>
                      </a:r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6</a:t>
                      </a:r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7</a:t>
                      </a:r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44018">
                <a:tc>
                  <a:txBody>
                    <a:bodyPr/>
                    <a:lstStyle/>
                    <a:p>
                      <a:pPr algn="ctr"/>
                      <a:r>
                        <a:rPr lang="en-US" sz="800" dirty="0" smtClean="0"/>
                        <a:t>8</a:t>
                      </a:r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en-US" sz="800" dirty="0"/>
                    </a:p>
                  </a:txBody>
                  <a:tcPr marL="18288" marR="18288" marT="9144" marB="9144" anchor="ctr">
                    <a:lnL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9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215" name="Title 21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8 people per table, 10 tables in room plus head table </a:t>
            </a:r>
            <a:endParaRPr lang="en-US" dirty="0"/>
          </a:p>
        </p:txBody>
      </p:sp>
      <p:grpSp>
        <p:nvGrpSpPr>
          <p:cNvPr id="52" name="Group 448"/>
          <p:cNvGrpSpPr/>
          <p:nvPr/>
        </p:nvGrpSpPr>
        <p:grpSpPr>
          <a:xfrm>
            <a:off x="4830769" y="1619250"/>
            <a:ext cx="1319876" cy="1120438"/>
            <a:chOff x="2971800" y="3276600"/>
            <a:chExt cx="1447800" cy="1229032"/>
          </a:xfrm>
          <a:solidFill>
            <a:schemeClr val="accent5">
              <a:lumMod val="20000"/>
              <a:lumOff val="80000"/>
            </a:schemeClr>
          </a:solidFill>
        </p:grpSpPr>
        <p:sp>
          <p:nvSpPr>
            <p:cNvPr id="53" name="Rectangle 52"/>
            <p:cNvSpPr/>
            <p:nvPr/>
          </p:nvSpPr>
          <p:spPr>
            <a:xfrm>
              <a:off x="2971800" y="3533147"/>
              <a:ext cx="1447800" cy="714375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/>
                <a:t>Table 4 </a:t>
              </a:r>
              <a:endParaRPr lang="en-US" sz="900" dirty="0"/>
            </a:p>
          </p:txBody>
        </p:sp>
        <p:sp>
          <p:nvSpPr>
            <p:cNvPr id="54" name="Rectangle 53"/>
            <p:cNvSpPr/>
            <p:nvPr/>
          </p:nvSpPr>
          <p:spPr>
            <a:xfrm>
              <a:off x="3048001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8</a:t>
              </a:r>
              <a:endParaRPr lang="en-US" sz="800" dirty="0"/>
            </a:p>
          </p:txBody>
        </p:sp>
        <p:sp>
          <p:nvSpPr>
            <p:cNvPr id="55" name="Rectangle 54"/>
            <p:cNvSpPr/>
            <p:nvPr/>
          </p:nvSpPr>
          <p:spPr>
            <a:xfrm>
              <a:off x="3382963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7</a:t>
              </a:r>
              <a:endParaRPr lang="en-US" sz="800" dirty="0"/>
            </a:p>
          </p:txBody>
        </p:sp>
        <p:sp>
          <p:nvSpPr>
            <p:cNvPr id="56" name="Rectangle 55"/>
            <p:cNvSpPr/>
            <p:nvPr/>
          </p:nvSpPr>
          <p:spPr>
            <a:xfrm>
              <a:off x="3717925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6</a:t>
              </a:r>
              <a:endParaRPr lang="en-US" sz="800" dirty="0"/>
            </a:p>
          </p:txBody>
        </p:sp>
        <p:sp>
          <p:nvSpPr>
            <p:cNvPr id="57" name="Rectangle 56"/>
            <p:cNvSpPr/>
            <p:nvPr/>
          </p:nvSpPr>
          <p:spPr>
            <a:xfrm>
              <a:off x="4052888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5</a:t>
              </a:r>
              <a:endParaRPr lang="en-US" sz="800" dirty="0"/>
            </a:p>
          </p:txBody>
        </p:sp>
        <p:sp>
          <p:nvSpPr>
            <p:cNvPr id="58" name="Rectangle 57"/>
            <p:cNvSpPr/>
            <p:nvPr/>
          </p:nvSpPr>
          <p:spPr>
            <a:xfrm>
              <a:off x="3048001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1</a:t>
              </a:r>
              <a:endParaRPr lang="en-US" sz="800" dirty="0"/>
            </a:p>
          </p:txBody>
        </p:sp>
        <p:sp>
          <p:nvSpPr>
            <p:cNvPr id="59" name="Rectangle 58"/>
            <p:cNvSpPr/>
            <p:nvPr/>
          </p:nvSpPr>
          <p:spPr>
            <a:xfrm>
              <a:off x="3382964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/>
                <a:t>2</a:t>
              </a:r>
              <a:endParaRPr lang="en-US" sz="900" dirty="0"/>
            </a:p>
          </p:txBody>
        </p:sp>
        <p:sp>
          <p:nvSpPr>
            <p:cNvPr id="60" name="Rectangle 59"/>
            <p:cNvSpPr/>
            <p:nvPr/>
          </p:nvSpPr>
          <p:spPr>
            <a:xfrm>
              <a:off x="3717927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3</a:t>
              </a:r>
              <a:endParaRPr lang="en-US" sz="800" dirty="0"/>
            </a:p>
          </p:txBody>
        </p:sp>
        <p:sp>
          <p:nvSpPr>
            <p:cNvPr id="61" name="Rectangle 60"/>
            <p:cNvSpPr/>
            <p:nvPr/>
          </p:nvSpPr>
          <p:spPr>
            <a:xfrm>
              <a:off x="4052890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4</a:t>
              </a:r>
              <a:endParaRPr lang="en-US" sz="800" dirty="0"/>
            </a:p>
          </p:txBody>
        </p:sp>
      </p:grpSp>
      <p:grpSp>
        <p:nvGrpSpPr>
          <p:cNvPr id="62" name="Group 448"/>
          <p:cNvGrpSpPr/>
          <p:nvPr/>
        </p:nvGrpSpPr>
        <p:grpSpPr>
          <a:xfrm>
            <a:off x="6303045" y="209299"/>
            <a:ext cx="1319876" cy="1120438"/>
            <a:chOff x="2971800" y="3276600"/>
            <a:chExt cx="1447800" cy="1229032"/>
          </a:xfrm>
          <a:solidFill>
            <a:schemeClr val="accent5">
              <a:lumMod val="20000"/>
              <a:lumOff val="80000"/>
            </a:schemeClr>
          </a:solidFill>
        </p:grpSpPr>
        <p:sp>
          <p:nvSpPr>
            <p:cNvPr id="63" name="Rectangle 62"/>
            <p:cNvSpPr/>
            <p:nvPr/>
          </p:nvSpPr>
          <p:spPr>
            <a:xfrm>
              <a:off x="2971800" y="3533147"/>
              <a:ext cx="1447800" cy="714375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smtClean="0"/>
                <a:t>Table </a:t>
              </a:r>
              <a:r>
                <a:rPr lang="en-US" sz="900" smtClean="0"/>
                <a:t>5 (closest to door)</a:t>
              </a:r>
              <a:endParaRPr lang="en-US" sz="900" dirty="0"/>
            </a:p>
          </p:txBody>
        </p:sp>
        <p:sp>
          <p:nvSpPr>
            <p:cNvPr id="64" name="Rectangle 63"/>
            <p:cNvSpPr/>
            <p:nvPr/>
          </p:nvSpPr>
          <p:spPr>
            <a:xfrm>
              <a:off x="3048001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8</a:t>
              </a:r>
              <a:endParaRPr lang="en-US" sz="800" dirty="0"/>
            </a:p>
          </p:txBody>
        </p:sp>
        <p:sp>
          <p:nvSpPr>
            <p:cNvPr id="65" name="Rectangle 64"/>
            <p:cNvSpPr/>
            <p:nvPr/>
          </p:nvSpPr>
          <p:spPr>
            <a:xfrm>
              <a:off x="3382963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7</a:t>
              </a:r>
              <a:endParaRPr lang="en-US" sz="800" dirty="0"/>
            </a:p>
          </p:txBody>
        </p:sp>
        <p:sp>
          <p:nvSpPr>
            <p:cNvPr id="66" name="Rectangle 65"/>
            <p:cNvSpPr/>
            <p:nvPr/>
          </p:nvSpPr>
          <p:spPr>
            <a:xfrm>
              <a:off x="3717925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6</a:t>
              </a:r>
              <a:endParaRPr lang="en-US" sz="800" dirty="0"/>
            </a:p>
          </p:txBody>
        </p:sp>
        <p:sp>
          <p:nvSpPr>
            <p:cNvPr id="67" name="Rectangle 66"/>
            <p:cNvSpPr/>
            <p:nvPr/>
          </p:nvSpPr>
          <p:spPr>
            <a:xfrm>
              <a:off x="4052888" y="428084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5</a:t>
              </a:r>
              <a:endParaRPr lang="en-US" sz="800" dirty="0"/>
            </a:p>
          </p:txBody>
        </p:sp>
        <p:sp>
          <p:nvSpPr>
            <p:cNvPr id="68" name="Rectangle 67"/>
            <p:cNvSpPr/>
            <p:nvPr/>
          </p:nvSpPr>
          <p:spPr>
            <a:xfrm>
              <a:off x="3048001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1</a:t>
              </a:r>
              <a:endParaRPr lang="en-US" sz="800" dirty="0"/>
            </a:p>
          </p:txBody>
        </p:sp>
        <p:sp>
          <p:nvSpPr>
            <p:cNvPr id="69" name="Rectangle 68"/>
            <p:cNvSpPr/>
            <p:nvPr/>
          </p:nvSpPr>
          <p:spPr>
            <a:xfrm>
              <a:off x="3382964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900" dirty="0" smtClean="0"/>
                <a:t>2</a:t>
              </a:r>
              <a:endParaRPr lang="en-US" sz="900" dirty="0"/>
            </a:p>
          </p:txBody>
        </p:sp>
        <p:sp>
          <p:nvSpPr>
            <p:cNvPr id="70" name="Rectangle 69"/>
            <p:cNvSpPr/>
            <p:nvPr/>
          </p:nvSpPr>
          <p:spPr>
            <a:xfrm>
              <a:off x="3717927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3</a:t>
              </a:r>
              <a:endParaRPr lang="en-US" sz="800" dirty="0"/>
            </a:p>
          </p:txBody>
        </p:sp>
        <p:sp>
          <p:nvSpPr>
            <p:cNvPr id="71" name="Rectangle 70"/>
            <p:cNvSpPr/>
            <p:nvPr/>
          </p:nvSpPr>
          <p:spPr>
            <a:xfrm>
              <a:off x="4052890" y="3276600"/>
              <a:ext cx="290510" cy="224792"/>
            </a:xfrm>
            <a:prstGeom prst="rect">
              <a:avLst/>
            </a:prstGeom>
            <a:grpFill/>
            <a:ln w="12700">
              <a:solidFill>
                <a:schemeClr val="accent5">
                  <a:lumMod val="60000"/>
                  <a:lumOff val="40000"/>
                </a:schemeClr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sz="800" dirty="0" smtClean="0"/>
                <a:t>4</a:t>
              </a:r>
              <a:endParaRPr lang="en-US" sz="800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eddingSeatingChart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TemplateFile" ma:contentTypeID="0x0101006EDDDB5EE6D98C44930B742096920B300400F5B6D36B3EF94B4E9A635CDF2A18F5B8" ma:contentTypeVersion="30" ma:contentTypeDescription="Create a new document." ma:contentTypeScope="" ma:versionID="b6358c8e9ccf10d22debe3a56dce56ac"/>
</file>

<file path=customXml/item2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/>
</file>

<file path=customXml/itemProps1.xml><?xml version="1.0" encoding="utf-8"?>
<ds:datastoreItem xmlns:ds="http://schemas.openxmlformats.org/officeDocument/2006/customXml" ds:itemID="{BAEBADAE-0EF6-47A8-BAF6-C5ED0B8166D5}">
  <ds:schemaRefs>
    <ds:schemaRef ds:uri="http://schemas.microsoft.com/office/2006/metadata/contentType"/>
    <ds:schemaRef ds:uri="http://schemas.microsoft.com/office/2006/metadata/properties/metaAttributes"/>
  </ds:schemaRefs>
</ds:datastoreItem>
</file>

<file path=customXml/itemProps2.xml><?xml version="1.0" encoding="utf-8"?>
<ds:datastoreItem xmlns:ds="http://schemas.openxmlformats.org/officeDocument/2006/customXml" ds:itemID="{9BBECFAA-7F46-4E32-B952-8F0B5A43C74E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A93B8F4-505B-41BC-8A0A-A64B93ABA9E8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WeddingSeatingChart</Template>
  <TotalTime>474</TotalTime>
  <Words>159</Words>
  <Application>Microsoft Office PowerPoint</Application>
  <PresentationFormat>On-screen Show (4:3)</PresentationFormat>
  <Paragraphs>103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WeddingSeatingChart</vt:lpstr>
      <vt:lpstr>8 people per table, 10 tables in room plus head table </vt:lpstr>
    </vt:vector>
  </TitlesOfParts>
  <Company>NorQuest College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 people per table, 10 tables in room plus head table</dc:title>
  <dc:creator>Administrator</dc:creator>
  <cp:lastModifiedBy>WM107</cp:lastModifiedBy>
  <cp:revision>50</cp:revision>
  <dcterms:created xsi:type="dcterms:W3CDTF">2010-09-07T15:08:05Z</dcterms:created>
  <dcterms:modified xsi:type="dcterms:W3CDTF">2014-10-15T16:35:46Z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TC103686419990</vt:lpwstr>
  </property>
</Properties>
</file>

<file path=docProps/thumbnail.jpeg>
</file>