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89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2F1F1-494E-40B7-976E-EC933B8A9B22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13" t="19531" r="1250" b="13672"/>
          <a:stretch>
            <a:fillRect/>
          </a:stretch>
        </p:blipFill>
        <p:spPr bwMode="auto">
          <a:xfrm>
            <a:off x="20053" y="381000"/>
            <a:ext cx="9123947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250" t="19531" r="1250" b="16016"/>
          <a:stretch>
            <a:fillRect/>
          </a:stretch>
        </p:blipFill>
        <p:spPr bwMode="auto">
          <a:xfrm>
            <a:off x="0" y="1066800"/>
            <a:ext cx="8991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http://archiseek.com/wp-content/gallery/canada-on-kenora/warmemorial_l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905000"/>
            <a:ext cx="2438400" cy="351689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57800" y="5410200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war memorial in Edmonton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1250" t="20703" r="1250" b="17188"/>
          <a:stretch>
            <a:fillRect/>
          </a:stretch>
        </p:blipFill>
        <p:spPr bwMode="auto">
          <a:xfrm>
            <a:off x="0" y="10668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3900" dirty="0" smtClean="0"/>
              <a:t> </a:t>
            </a:r>
            <a:r>
              <a:rPr lang="en-US" sz="23900" dirty="0" smtClean="0">
                <a:solidFill>
                  <a:schemeClr val="accent6">
                    <a:lumMod val="75000"/>
                  </a:schemeClr>
                </a:solidFill>
              </a:rPr>
              <a:t>Q&amp;A</a:t>
            </a:r>
            <a:endParaRPr lang="en-US" sz="239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2694" t="23571" r="1684" b="19186"/>
          <a:stretch>
            <a:fillRect/>
          </a:stretch>
        </p:blipFill>
        <p:spPr bwMode="auto">
          <a:xfrm>
            <a:off x="15688" y="762000"/>
            <a:ext cx="9128312" cy="495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12" t="19531" r="4063" b="17188"/>
          <a:stretch>
            <a:fillRect/>
          </a:stretch>
        </p:blipFill>
        <p:spPr bwMode="auto">
          <a:xfrm>
            <a:off x="0" y="9906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the $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sz="3200" dirty="0" smtClean="0"/>
              <a:t>All proceeds go to support the Royal Canadian </a:t>
            </a:r>
            <a:r>
              <a:rPr lang="en-US" sz="3200" dirty="0" smtClean="0"/>
              <a:t>Legion and other veteran assoc. </a:t>
            </a:r>
            <a:endParaRPr lang="en-US" sz="3200" dirty="0" smtClean="0"/>
          </a:p>
          <a:p>
            <a:pPr lvl="1"/>
            <a:r>
              <a:rPr lang="en-US" sz="2800" i="1" dirty="0" smtClean="0"/>
              <a:t>Support </a:t>
            </a:r>
            <a:r>
              <a:rPr lang="en-US" sz="2800" b="1" i="1" dirty="0" smtClean="0"/>
              <a:t>veterans </a:t>
            </a:r>
            <a:r>
              <a:rPr lang="en-US" sz="2800" i="1" dirty="0" smtClean="0"/>
              <a:t>(people who served in wars) and their dependents</a:t>
            </a:r>
            <a:endParaRPr lang="en-US" sz="2800" i="1" dirty="0"/>
          </a:p>
        </p:txBody>
      </p:sp>
      <p:pic>
        <p:nvPicPr>
          <p:cNvPr id="5" name="Content Placeholder 4" descr="Poppies_by_Benoit_Aubry_of_Ottaw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3962400"/>
            <a:ext cx="4038600" cy="2438400"/>
          </a:xfrm>
        </p:spPr>
      </p:pic>
      <p:pic>
        <p:nvPicPr>
          <p:cNvPr id="1025" name="Picture 1" descr="http://changedesktop.com/wp-content/uploads/2011/06/Field-Of-Poppies-by-MattTheSamur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295400"/>
            <a:ext cx="40386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13" t="18359" r="1250" b="18359"/>
          <a:stretch>
            <a:fillRect/>
          </a:stretch>
        </p:blipFill>
        <p:spPr bwMode="auto">
          <a:xfrm>
            <a:off x="0" y="8382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13" t="20703" r="3125" b="16016"/>
          <a:stretch>
            <a:fillRect/>
          </a:stretch>
        </p:blipFill>
        <p:spPr bwMode="auto">
          <a:xfrm>
            <a:off x="0" y="9906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250" t="19531" r="1250" b="16016"/>
          <a:stretch>
            <a:fillRect/>
          </a:stretch>
        </p:blipFill>
        <p:spPr bwMode="auto">
          <a:xfrm>
            <a:off x="152400" y="990600"/>
            <a:ext cx="8991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-625" t="21875" r="1250" b="16016"/>
          <a:stretch>
            <a:fillRect/>
          </a:stretch>
        </p:blipFill>
        <p:spPr bwMode="auto">
          <a:xfrm>
            <a:off x="0" y="9906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-625" t="19531" r="1250" b="16016"/>
          <a:stretch>
            <a:fillRect/>
          </a:stretch>
        </p:blipFill>
        <p:spPr bwMode="auto">
          <a:xfrm>
            <a:off x="0" y="8382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41</Words>
  <Application>Microsoft Office PowerPoint</Application>
  <PresentationFormat>On-screen Show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Where Does the $ Go?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NorQuest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&amp; Technology</dc:creator>
  <cp:lastModifiedBy>Information &amp; Technology</cp:lastModifiedBy>
  <cp:revision>4</cp:revision>
  <dcterms:created xsi:type="dcterms:W3CDTF">2012-10-23T17:57:41Z</dcterms:created>
  <dcterms:modified xsi:type="dcterms:W3CDTF">2012-11-05T17:57:34Z</dcterms:modified>
</cp:coreProperties>
</file>