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2" r:id="rId8"/>
    <p:sldId id="271" r:id="rId9"/>
    <p:sldId id="269" r:id="rId10"/>
    <p:sldId id="270" r:id="rId11"/>
    <p:sldId id="265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8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2F1F1-494E-40B7-976E-EC933B8A9B22}" type="datetimeFigureOut">
              <a:rPr lang="en-US" smtClean="0"/>
              <a:pPr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4BECC-6D3E-4204-92E5-EC4A1F436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2F1F1-494E-40B7-976E-EC933B8A9B22}" type="datetimeFigureOut">
              <a:rPr lang="en-US" smtClean="0"/>
              <a:pPr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4BECC-6D3E-4204-92E5-EC4A1F436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2F1F1-494E-40B7-976E-EC933B8A9B22}" type="datetimeFigureOut">
              <a:rPr lang="en-US" smtClean="0"/>
              <a:pPr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4BECC-6D3E-4204-92E5-EC4A1F436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2F1F1-494E-40B7-976E-EC933B8A9B22}" type="datetimeFigureOut">
              <a:rPr lang="en-US" smtClean="0"/>
              <a:pPr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4BECC-6D3E-4204-92E5-EC4A1F436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2F1F1-494E-40B7-976E-EC933B8A9B22}" type="datetimeFigureOut">
              <a:rPr lang="en-US" smtClean="0"/>
              <a:pPr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4BECC-6D3E-4204-92E5-EC4A1F436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2F1F1-494E-40B7-976E-EC933B8A9B22}" type="datetimeFigureOut">
              <a:rPr lang="en-US" smtClean="0"/>
              <a:pPr/>
              <a:t>11/6/2012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4BECC-6D3E-4204-92E5-EC4A1F436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2F1F1-494E-40B7-976E-EC933B8A9B22}" type="datetimeFigureOut">
              <a:rPr lang="en-US" smtClean="0"/>
              <a:pPr/>
              <a:t>11/6/2012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4BECC-6D3E-4204-92E5-EC4A1F436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2F1F1-494E-40B7-976E-EC933B8A9B22}" type="datetimeFigureOut">
              <a:rPr lang="en-US" smtClean="0"/>
              <a:pPr/>
              <a:t>11/6/2012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4BECC-6D3E-4204-92E5-EC4A1F436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2F1F1-494E-40B7-976E-EC933B8A9B22}" type="datetimeFigureOut">
              <a:rPr lang="en-US" smtClean="0"/>
              <a:pPr/>
              <a:t>11/6/2012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4BECC-6D3E-4204-92E5-EC4A1F436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2F1F1-494E-40B7-976E-EC933B8A9B22}" type="datetimeFigureOut">
              <a:rPr lang="en-US" smtClean="0"/>
              <a:pPr/>
              <a:t>11/6/2012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4BECC-6D3E-4204-92E5-EC4A1F436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2F1F1-494E-40B7-976E-EC933B8A9B22}" type="datetimeFigureOut">
              <a:rPr lang="en-US" smtClean="0"/>
              <a:pPr/>
              <a:t>11/6/2012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4BECC-6D3E-4204-92E5-EC4A1F436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2F1F1-494E-40B7-976E-EC933B8A9B22}" type="datetimeFigureOut">
              <a:rPr lang="en-US" smtClean="0"/>
              <a:pPr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04BECC-6D3E-4204-92E5-EC4A1F4363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vac-acc.gc.ca/remembers/sub.cfm?source=history/other/remember/how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13" t="19531" r="1250" b="13672"/>
          <a:stretch>
            <a:fillRect/>
          </a:stretch>
        </p:blipFill>
        <p:spPr bwMode="auto">
          <a:xfrm>
            <a:off x="20053" y="381000"/>
            <a:ext cx="9123947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Remembrance Day in Canada: Lest we </a:t>
            </a:r>
            <a:r>
              <a:rPr lang="en-US" b="1" dirty="0" smtClean="0"/>
              <a:t>forget </a:t>
            </a:r>
            <a:r>
              <a:rPr lang="en-US" b="1" dirty="0" err="1" smtClean="0"/>
              <a:t>con’t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41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public </a:t>
            </a:r>
            <a:r>
              <a:rPr lang="en-US" dirty="0" smtClean="0"/>
              <a:t>gatherings in Ottawa and </a:t>
            </a:r>
            <a:r>
              <a:rPr lang="en-US" dirty="0" smtClean="0"/>
              <a:t>rest of country</a:t>
            </a:r>
            <a:r>
              <a:rPr lang="en-US" dirty="0" smtClean="0"/>
              <a:t>, Canadians </a:t>
            </a:r>
            <a:r>
              <a:rPr lang="en-US" dirty="0" smtClean="0">
                <a:hlinkClick r:id="rId2"/>
              </a:rPr>
              <a:t>pay tribute</a:t>
            </a:r>
            <a:r>
              <a:rPr lang="en-US" dirty="0" smtClean="0"/>
              <a:t> </a:t>
            </a:r>
            <a:r>
              <a:rPr lang="en-US" dirty="0" smtClean="0"/>
              <a:t>- two </a:t>
            </a:r>
            <a:r>
              <a:rPr lang="en-US" dirty="0" smtClean="0"/>
              <a:t>minutes of silence </a:t>
            </a:r>
            <a:r>
              <a:rPr lang="en-US" dirty="0" smtClean="0"/>
              <a:t>for country's </a:t>
            </a:r>
            <a:r>
              <a:rPr lang="en-US" dirty="0" smtClean="0"/>
              <a:t>fallen soldiers </a:t>
            </a:r>
            <a:endParaRPr lang="en-US" dirty="0" smtClean="0"/>
          </a:p>
          <a:p>
            <a:pPr lvl="1"/>
            <a:r>
              <a:rPr lang="en-US" dirty="0" smtClean="0"/>
              <a:t>First </a:t>
            </a:r>
            <a:r>
              <a:rPr lang="en-US" dirty="0" smtClean="0"/>
              <a:t>World War</a:t>
            </a:r>
            <a:r>
              <a:rPr lang="en-US" dirty="0" smtClean="0"/>
              <a:t>,</a:t>
            </a:r>
          </a:p>
          <a:p>
            <a:pPr lvl="1"/>
            <a:r>
              <a:rPr lang="en-US" dirty="0" smtClean="0"/>
              <a:t> Second </a:t>
            </a:r>
            <a:r>
              <a:rPr lang="en-US" dirty="0" smtClean="0"/>
              <a:t>World War, </a:t>
            </a:r>
            <a:endParaRPr lang="en-US" dirty="0" smtClean="0"/>
          </a:p>
          <a:p>
            <a:pPr lvl="1"/>
            <a:r>
              <a:rPr lang="en-US" dirty="0" smtClean="0"/>
              <a:t>Korean </a:t>
            </a:r>
            <a:r>
              <a:rPr lang="en-US" dirty="0" smtClean="0"/>
              <a:t>War, </a:t>
            </a:r>
            <a:endParaRPr lang="en-US" dirty="0" smtClean="0"/>
          </a:p>
          <a:p>
            <a:pPr lvl="1"/>
            <a:r>
              <a:rPr lang="en-US" dirty="0" smtClean="0"/>
              <a:t>Afghanistan </a:t>
            </a:r>
            <a:r>
              <a:rPr lang="en-US" dirty="0" smtClean="0"/>
              <a:t>conflict </a:t>
            </a:r>
            <a:endParaRPr lang="en-US" dirty="0" smtClean="0"/>
          </a:p>
          <a:p>
            <a:pPr lvl="1"/>
            <a:r>
              <a:rPr lang="en-US" dirty="0" smtClean="0"/>
              <a:t>peacekeeping </a:t>
            </a:r>
            <a:r>
              <a:rPr lang="en-US" dirty="0" smtClean="0"/>
              <a:t>missions.</a:t>
            </a:r>
          </a:p>
          <a:p>
            <a:endParaRPr lang="en-US" dirty="0"/>
          </a:p>
        </p:txBody>
      </p:sp>
      <p:pic>
        <p:nvPicPr>
          <p:cNvPr id="5" name="Content Placeholder 4" descr="silencelon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76800" y="1524000"/>
            <a:ext cx="3434922" cy="2209800"/>
          </a:xfrm>
        </p:spPr>
      </p:pic>
      <p:pic>
        <p:nvPicPr>
          <p:cNvPr id="1025" name="Picture 1" descr="http://news.bbc.co.uk/olmedia/1915000/images/_1919110_afp_street3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4107180"/>
            <a:ext cx="3505200" cy="21031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 l="1250" t="20703" r="1250" b="17188"/>
          <a:stretch>
            <a:fillRect/>
          </a:stretch>
        </p:blipFill>
        <p:spPr bwMode="auto">
          <a:xfrm>
            <a:off x="0" y="1066800"/>
            <a:ext cx="9144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23900" dirty="0" smtClean="0"/>
              <a:t> </a:t>
            </a:r>
            <a:r>
              <a:rPr lang="en-US" sz="23900" dirty="0" smtClean="0">
                <a:solidFill>
                  <a:schemeClr val="accent6">
                    <a:lumMod val="75000"/>
                  </a:schemeClr>
                </a:solidFill>
              </a:rPr>
              <a:t>Q&amp;A</a:t>
            </a:r>
            <a:endParaRPr lang="en-US" sz="239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 l="2694" t="23571" r="1684" b="19186"/>
          <a:stretch>
            <a:fillRect/>
          </a:stretch>
        </p:blipFill>
        <p:spPr bwMode="auto">
          <a:xfrm>
            <a:off x="15688" y="762000"/>
            <a:ext cx="9128312" cy="4950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312" t="19531" r="4063" b="17188"/>
          <a:stretch>
            <a:fillRect/>
          </a:stretch>
        </p:blipFill>
        <p:spPr bwMode="auto">
          <a:xfrm>
            <a:off x="0" y="990600"/>
            <a:ext cx="9144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313" t="18359" r="1250" b="18359"/>
          <a:stretch>
            <a:fillRect/>
          </a:stretch>
        </p:blipFill>
        <p:spPr bwMode="auto">
          <a:xfrm>
            <a:off x="0" y="838200"/>
            <a:ext cx="9144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313" t="20703" r="3125" b="16016"/>
          <a:stretch>
            <a:fillRect/>
          </a:stretch>
        </p:blipFill>
        <p:spPr bwMode="auto">
          <a:xfrm>
            <a:off x="0" y="990600"/>
            <a:ext cx="9144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Does the $ Go?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Blip>
                <a:blip r:embed="rId2"/>
              </a:buBlip>
            </a:pPr>
            <a:r>
              <a:rPr lang="en-US" sz="3200" dirty="0" smtClean="0"/>
              <a:t>All proceeds go to support the Royal Canadian Legion and other veteran assoc. </a:t>
            </a:r>
          </a:p>
          <a:p>
            <a:pPr lvl="1"/>
            <a:r>
              <a:rPr lang="en-US" sz="2800" i="1" dirty="0" smtClean="0"/>
              <a:t>Support </a:t>
            </a:r>
            <a:r>
              <a:rPr lang="en-US" sz="2800" b="1" i="1" dirty="0" smtClean="0"/>
              <a:t>veterans </a:t>
            </a:r>
            <a:r>
              <a:rPr lang="en-US" sz="2800" i="1" dirty="0" smtClean="0"/>
              <a:t>(people who served in wars) and their dependents</a:t>
            </a:r>
            <a:endParaRPr lang="en-US" sz="2800" i="1" dirty="0"/>
          </a:p>
        </p:txBody>
      </p:sp>
      <p:pic>
        <p:nvPicPr>
          <p:cNvPr id="5" name="Content Placeholder 4" descr="Poppies_by_Benoit_Aubry_of_Ottawa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95800" y="3962400"/>
            <a:ext cx="4038600" cy="2438400"/>
          </a:xfrm>
        </p:spPr>
      </p:pic>
      <p:pic>
        <p:nvPicPr>
          <p:cNvPr id="1025" name="Picture 1" descr="http://changedesktop.com/wp-content/uploads/2011/06/Field-Of-Poppies-by-MattTheSamura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1295400"/>
            <a:ext cx="4038600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-625" t="21875" r="1250" b="16016"/>
          <a:stretch>
            <a:fillRect/>
          </a:stretch>
        </p:blipFill>
        <p:spPr bwMode="auto">
          <a:xfrm>
            <a:off x="0" y="990600"/>
            <a:ext cx="9144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l="1250" t="19531" r="1250" b="16016"/>
          <a:stretch>
            <a:fillRect/>
          </a:stretch>
        </p:blipFill>
        <p:spPr bwMode="auto">
          <a:xfrm>
            <a:off x="0" y="1066800"/>
            <a:ext cx="8991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" descr="http://archiseek.com/wp-content/gallery/canada-on-kenora/warmemorial_l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905000"/>
            <a:ext cx="2438400" cy="351689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257800" y="5410200"/>
            <a:ext cx="24384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This is a war memorial in Edmonton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Remembrance </a:t>
            </a:r>
            <a:r>
              <a:rPr lang="en-US" b="1" dirty="0" smtClean="0"/>
              <a:t>Day in Canada: </a:t>
            </a:r>
            <a:r>
              <a:rPr lang="en-US" b="1" dirty="0" smtClean="0"/>
              <a:t>Lest we forget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On the 11th hour of the 11th day of the 11th month, Canadians </a:t>
            </a:r>
            <a:r>
              <a:rPr lang="en-US" sz="3200" dirty="0" smtClean="0"/>
              <a:t> pause </a:t>
            </a:r>
            <a:r>
              <a:rPr lang="en-US" sz="3200" dirty="0" smtClean="0"/>
              <a:t>in memory of </a:t>
            </a:r>
            <a:r>
              <a:rPr lang="en-US" sz="3200" dirty="0" smtClean="0"/>
              <a:t>thousands </a:t>
            </a:r>
            <a:r>
              <a:rPr lang="en-US" sz="3200" dirty="0" smtClean="0"/>
              <a:t>of men and women who sacrificed their lives in military service.</a:t>
            </a:r>
            <a:endParaRPr lang="en-US" sz="3200" dirty="0"/>
          </a:p>
        </p:txBody>
      </p:sp>
      <p:pic>
        <p:nvPicPr>
          <p:cNvPr id="7" name="Content Placeholder 6" descr="f-remembranceday-cp-58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905000"/>
            <a:ext cx="4038600" cy="32766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127</Words>
  <Application>Microsoft Office PowerPoint</Application>
  <PresentationFormat>On-screen Show (4:3)</PresentationFormat>
  <Paragraphs>15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Where Does the $ Go?</vt:lpstr>
      <vt:lpstr>Slide 7</vt:lpstr>
      <vt:lpstr>Slide 8</vt:lpstr>
      <vt:lpstr>Remembrance Day in Canada: Lest we forget </vt:lpstr>
      <vt:lpstr>Remembrance Day in Canada: Lest we forget con’t</vt:lpstr>
      <vt:lpstr>Slide 11</vt:lpstr>
      <vt:lpstr>Slide 12</vt:lpstr>
    </vt:vector>
  </TitlesOfParts>
  <Company>NorQuest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Information &amp; Technology</dc:creator>
  <cp:lastModifiedBy>Information &amp; Technology</cp:lastModifiedBy>
  <cp:revision>6</cp:revision>
  <dcterms:created xsi:type="dcterms:W3CDTF">2012-10-23T17:57:41Z</dcterms:created>
  <dcterms:modified xsi:type="dcterms:W3CDTF">2012-11-06T19:09:32Z</dcterms:modified>
</cp:coreProperties>
</file>