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1" r:id="rId5"/>
    <p:sldId id="262" r:id="rId6"/>
    <p:sldId id="264" r:id="rId7"/>
    <p:sldId id="260" r:id="rId8"/>
    <p:sldId id="263" r:id="rId9"/>
    <p:sldId id="265" r:id="rId10"/>
  </p:sldIdLst>
  <p:sldSz cx="12192000" cy="6858000"/>
  <p:notesSz cx="6858000" cy="9144000"/>
  <p:custDataLst>
    <p:tags r:id="rId1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56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5A86C-0FB6-4FA5-8845-F70EC5633745}" type="datetimeFigureOut">
              <a:rPr lang="en-US" smtClean="0"/>
              <a:t>7/8/2017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30840-5C5C-4174-8385-7ECB674385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9962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5A86C-0FB6-4FA5-8845-F70EC5633745}" type="datetimeFigureOut">
              <a:rPr lang="en-US" smtClean="0"/>
              <a:t>7/8/2017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30840-5C5C-4174-8385-7ECB674385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0149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5A86C-0FB6-4FA5-8845-F70EC5633745}" type="datetimeFigureOut">
              <a:rPr lang="en-US" smtClean="0"/>
              <a:t>7/8/2017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30840-5C5C-4174-8385-7ECB674385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972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5A86C-0FB6-4FA5-8845-F70EC5633745}" type="datetimeFigureOut">
              <a:rPr lang="en-US" smtClean="0"/>
              <a:t>7/8/2017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30840-5C5C-4174-8385-7ECB674385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8066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5A86C-0FB6-4FA5-8845-F70EC5633745}" type="datetimeFigureOut">
              <a:rPr lang="en-US" smtClean="0"/>
              <a:t>7/8/2017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30840-5C5C-4174-8385-7ECB674385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7992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5A86C-0FB6-4FA5-8845-F70EC5633745}" type="datetimeFigureOut">
              <a:rPr lang="en-US" smtClean="0"/>
              <a:t>7/8/2017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30840-5C5C-4174-8385-7ECB674385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145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5A86C-0FB6-4FA5-8845-F70EC5633745}" type="datetimeFigureOut">
              <a:rPr lang="en-US" smtClean="0"/>
              <a:t>7/8/2017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30840-5C5C-4174-8385-7ECB674385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4229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5A86C-0FB6-4FA5-8845-F70EC5633745}" type="datetimeFigureOut">
              <a:rPr lang="en-US" smtClean="0"/>
              <a:t>7/8/2017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30840-5C5C-4174-8385-7ECB674385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046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5A86C-0FB6-4FA5-8845-F70EC5633745}" type="datetimeFigureOut">
              <a:rPr lang="en-US" smtClean="0"/>
              <a:t>7/8/2017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30840-5C5C-4174-8385-7ECB674385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578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5A86C-0FB6-4FA5-8845-F70EC5633745}" type="datetimeFigureOut">
              <a:rPr lang="en-US" smtClean="0"/>
              <a:t>7/8/2017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30840-5C5C-4174-8385-7ECB674385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8705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5A86C-0FB6-4FA5-8845-F70EC5633745}" type="datetimeFigureOut">
              <a:rPr lang="en-US" smtClean="0"/>
              <a:t>7/8/2017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30840-5C5C-4174-8385-7ECB674385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227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F5A86C-0FB6-4FA5-8845-F70EC5633745}" type="datetimeFigureOut">
              <a:rPr lang="en-US" smtClean="0"/>
              <a:t>7/8/2017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930840-5C5C-4174-8385-7ECB674385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831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u="none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693862"/>
            <a:ext cx="9144000" cy="2387600"/>
          </a:xfrm>
        </p:spPr>
        <p:txBody>
          <a:bodyPr/>
          <a:lstStyle/>
          <a:p>
            <a:r>
              <a:rPr lang="en-US" dirty="0" err="1"/>
              <a:t>NorQuest</a:t>
            </a:r>
            <a:r>
              <a:rPr lang="en-US" dirty="0"/>
              <a:t>-ATB </a:t>
            </a:r>
            <a:br>
              <a:rPr lang="en-US" dirty="0"/>
            </a:br>
            <a:r>
              <a:rPr lang="en-US" dirty="0"/>
              <a:t>Financial Literacy Day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64038"/>
            <a:ext cx="9144000" cy="893761"/>
          </a:xfrm>
        </p:spPr>
        <p:txBody>
          <a:bodyPr/>
          <a:lstStyle/>
          <a:p>
            <a:r>
              <a:rPr lang="en-US" dirty="0"/>
              <a:t>July 20, 2017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000000-0008-0000-0100-000002000000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7018" y="92364"/>
            <a:ext cx="3920696" cy="2298988"/>
          </a:xfrm>
          <a:prstGeom prst="rect">
            <a:avLst/>
          </a:prstGeom>
        </p:spPr>
      </p:pic>
      <p:pic>
        <p:nvPicPr>
          <p:cNvPr id="1026" name="Picture 2" descr="Image result for atb financial">
            <a:extLst>
              <a:ext uri="{FF2B5EF4-FFF2-40B4-BE49-F238E27FC236}">
                <a16:creationId xmlns:a16="http://schemas.microsoft.com/office/drawing/2014/main" id="{0666FC7D-9593-4A4D-82AB-DD0F94BBAE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9928" y="1029714"/>
            <a:ext cx="3528290" cy="664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46146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n-lt"/>
              </a:rPr>
              <a:t>When you get to </a:t>
            </a:r>
            <a:r>
              <a:rPr lang="en-US" dirty="0" err="1">
                <a:latin typeface="+mn-lt"/>
              </a:rPr>
              <a:t>EventBrite</a:t>
            </a:r>
            <a:r>
              <a:rPr lang="en-US" dirty="0">
                <a:latin typeface="+mn-lt"/>
              </a:rPr>
              <a:t>…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1106" t="30038" r="25374" b="16065"/>
          <a:stretch/>
        </p:blipFill>
        <p:spPr>
          <a:xfrm>
            <a:off x="3278194" y="1690688"/>
            <a:ext cx="6102872" cy="3457045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442907" y="3314468"/>
            <a:ext cx="292682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The password is “</a:t>
            </a:r>
            <a:r>
              <a:rPr lang="en-US" sz="2800" dirty="0" err="1"/>
              <a:t>norquest</a:t>
            </a:r>
            <a:r>
              <a:rPr lang="en-US" sz="2800" dirty="0"/>
              <a:t>” </a:t>
            </a:r>
          </a:p>
          <a:p>
            <a:r>
              <a:rPr lang="en-US" sz="2800" dirty="0"/>
              <a:t>(all small letters)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574207" y="3713946"/>
            <a:ext cx="271939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Do NOT click here!</a:t>
            </a:r>
          </a:p>
        </p:txBody>
      </p:sp>
      <p:cxnSp>
        <p:nvCxnSpPr>
          <p:cNvPr id="9" name="Straight Arrow Connector 8"/>
          <p:cNvCxnSpPr>
            <a:cxnSpLocks/>
          </p:cNvCxnSpPr>
          <p:nvPr/>
        </p:nvCxnSpPr>
        <p:spPr>
          <a:xfrm>
            <a:off x="3162300" y="4099298"/>
            <a:ext cx="1012536" cy="14942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8644468" y="4038600"/>
            <a:ext cx="852492" cy="30480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Oval 2">
            <a:extLst>
              <a:ext uri="{FF2B5EF4-FFF2-40B4-BE49-F238E27FC236}">
                <a16:creationId xmlns:a16="http://schemas.microsoft.com/office/drawing/2014/main" id="{A2413A65-D346-4A92-A0B3-2EEB9A3170D4}"/>
              </a:ext>
            </a:extLst>
          </p:cNvPr>
          <p:cNvSpPr/>
          <p:nvPr/>
        </p:nvSpPr>
        <p:spPr>
          <a:xfrm>
            <a:off x="4267200" y="3879274"/>
            <a:ext cx="2613891" cy="82019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06996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1652" t="19336" r="21981" b="8088"/>
          <a:stretch/>
        </p:blipFill>
        <p:spPr>
          <a:xfrm>
            <a:off x="903802" y="818475"/>
            <a:ext cx="7326864" cy="5306643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9220472" y="2915610"/>
            <a:ext cx="27193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Click to register</a:t>
            </a:r>
          </a:p>
        </p:txBody>
      </p:sp>
      <p:cxnSp>
        <p:nvCxnSpPr>
          <p:cNvPr id="6" name="Straight Arrow Connector 5"/>
          <p:cNvCxnSpPr>
            <a:stCxn id="5" idx="1"/>
          </p:cNvCxnSpPr>
          <p:nvPr/>
        </p:nvCxnSpPr>
        <p:spPr>
          <a:xfrm flipH="1" flipV="1">
            <a:off x="8130012" y="3132498"/>
            <a:ext cx="1090460" cy="4472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54523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0299" t="23811" r="30299" b="20345"/>
          <a:stretch/>
        </p:blipFill>
        <p:spPr>
          <a:xfrm>
            <a:off x="4964240" y="1075267"/>
            <a:ext cx="6361829" cy="507179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48734" y="3136900"/>
            <a:ext cx="344593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The number of tickets cannot be changed.</a:t>
            </a:r>
          </a:p>
          <a:p>
            <a:endParaRPr lang="en-US" sz="2800" b="1" dirty="0"/>
          </a:p>
          <a:p>
            <a:endParaRPr lang="en-US" sz="2800" b="1" dirty="0"/>
          </a:p>
          <a:p>
            <a:r>
              <a:rPr lang="en-US" sz="2800" b="1" dirty="0"/>
              <a:t>Just click the Checkout button</a:t>
            </a:r>
            <a:r>
              <a:rPr lang="en-US" sz="2800" dirty="0"/>
              <a:t>.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3894667" y="2540000"/>
            <a:ext cx="6155266" cy="88212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3175000" y="5537200"/>
            <a:ext cx="6604000" cy="135467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85765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4130" t="8245" r="44856" b="4584"/>
          <a:stretch/>
        </p:blipFill>
        <p:spPr>
          <a:xfrm>
            <a:off x="6756399" y="194733"/>
            <a:ext cx="2785534" cy="649958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88291" y="1293842"/>
            <a:ext cx="392545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You have 45 minutes to register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Type your information here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Type your information again here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Choose the name of your teacher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Choose your first session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Choose your second session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Click </a:t>
            </a:r>
            <a:r>
              <a:rPr lang="en-US" sz="2400" b="1" dirty="0"/>
              <a:t>Complete Registration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804333" y="283001"/>
            <a:ext cx="4572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/>
              <a:t>Session Selection</a:t>
            </a:r>
          </a:p>
        </p:txBody>
      </p:sp>
      <p:cxnSp>
        <p:nvCxnSpPr>
          <p:cNvPr id="7" name="Straight Arrow Connector 6"/>
          <p:cNvCxnSpPr>
            <a:cxnSpLocks/>
          </p:cNvCxnSpPr>
          <p:nvPr/>
        </p:nvCxnSpPr>
        <p:spPr>
          <a:xfrm flipV="1">
            <a:off x="4525818" y="736603"/>
            <a:ext cx="2408382" cy="71350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cxnSpLocks/>
          </p:cNvCxnSpPr>
          <p:nvPr/>
        </p:nvCxnSpPr>
        <p:spPr>
          <a:xfrm flipV="1">
            <a:off x="4779433" y="1811869"/>
            <a:ext cx="2315634" cy="473747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cxnSpLocks/>
          </p:cNvCxnSpPr>
          <p:nvPr/>
        </p:nvCxnSpPr>
        <p:spPr>
          <a:xfrm flipV="1">
            <a:off x="2872509" y="2582333"/>
            <a:ext cx="4222558" cy="44065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cxnSpLocks/>
          </p:cNvCxnSpPr>
          <p:nvPr/>
        </p:nvCxnSpPr>
        <p:spPr>
          <a:xfrm flipV="1">
            <a:off x="2447636" y="3556000"/>
            <a:ext cx="5138497" cy="20435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cxnSpLocks/>
          </p:cNvCxnSpPr>
          <p:nvPr/>
        </p:nvCxnSpPr>
        <p:spPr>
          <a:xfrm>
            <a:off x="4525818" y="4136739"/>
            <a:ext cx="3060315" cy="37599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cxnSpLocks/>
          </p:cNvCxnSpPr>
          <p:nvPr/>
        </p:nvCxnSpPr>
        <p:spPr>
          <a:xfrm>
            <a:off x="3930842" y="4439604"/>
            <a:ext cx="3655291" cy="106373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cxnSpLocks/>
          </p:cNvCxnSpPr>
          <p:nvPr/>
        </p:nvCxnSpPr>
        <p:spPr>
          <a:xfrm>
            <a:off x="4913745" y="5285145"/>
            <a:ext cx="3154988" cy="112412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86581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9728" y="442358"/>
            <a:ext cx="10515600" cy="710142"/>
          </a:xfrm>
        </p:spPr>
        <p:txBody>
          <a:bodyPr>
            <a:noAutofit/>
          </a:bodyPr>
          <a:lstStyle/>
          <a:p>
            <a:r>
              <a:rPr lang="en-US" dirty="0">
                <a:latin typeface="+mn-lt"/>
              </a:rPr>
              <a:t>Hmmm…</a:t>
            </a:r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 rotWithShape="1">
          <a:blip r:embed="rId2"/>
          <a:srcRect l="35652" t="60881" r="51379" b="14060"/>
          <a:stretch/>
        </p:blipFill>
        <p:spPr>
          <a:xfrm>
            <a:off x="6004439" y="1152500"/>
            <a:ext cx="3696063" cy="4016639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11" name="Oval 10"/>
          <p:cNvSpPr/>
          <p:nvPr/>
        </p:nvSpPr>
        <p:spPr>
          <a:xfrm>
            <a:off x="7511473" y="1108472"/>
            <a:ext cx="2108200" cy="58420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7511473" y="3153112"/>
            <a:ext cx="2108200" cy="335227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9A14F4A-B970-4F02-95D4-03466A87DA57}"/>
              </a:ext>
            </a:extLst>
          </p:cNvPr>
          <p:cNvSpPr txBox="1"/>
          <p:nvPr/>
        </p:nvSpPr>
        <p:spPr>
          <a:xfrm>
            <a:off x="1460500" y="1642533"/>
            <a:ext cx="3582555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Listen while your teacher explains why you will see some names many times</a:t>
            </a:r>
          </a:p>
          <a:p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9027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+mn-lt"/>
              </a:rPr>
              <a:t>Registration Complete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7564" t="13745" r="42674" b="32993"/>
          <a:stretch/>
        </p:blipFill>
        <p:spPr>
          <a:xfrm>
            <a:off x="4575671" y="1752115"/>
            <a:ext cx="4306830" cy="4335417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>
            <a:off x="3031067" y="3919823"/>
            <a:ext cx="1735666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736599" y="2980267"/>
            <a:ext cx="222673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Print your ticket and give it to your teacher.</a:t>
            </a:r>
          </a:p>
        </p:txBody>
      </p:sp>
    </p:spTree>
    <p:extLst>
      <p:ext uri="{BB962C8B-B14F-4D97-AF65-F5344CB8AC3E}">
        <p14:creationId xmlns:p14="http://schemas.microsoft.com/office/powerpoint/2010/main" val="11665003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+mn-lt"/>
              </a:rPr>
              <a:t>Your Ticket!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5265" t="11748" r="38070" b="3612"/>
          <a:stretch/>
        </p:blipFill>
        <p:spPr>
          <a:xfrm>
            <a:off x="5816600" y="365125"/>
            <a:ext cx="4902200" cy="6365544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1460500" y="1642533"/>
            <a:ext cx="2726267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All information that you need for the conference is on this sheet of paper</a:t>
            </a:r>
          </a:p>
          <a:p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/>
              <a:t>Do NOT register more than once!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4089400" y="1690688"/>
            <a:ext cx="5537200" cy="108637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9550400" y="1464733"/>
            <a:ext cx="999067" cy="3556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4089400" y="2777067"/>
            <a:ext cx="1820333" cy="77083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Left Brace 13"/>
          <p:cNvSpPr/>
          <p:nvPr/>
        </p:nvSpPr>
        <p:spPr>
          <a:xfrm>
            <a:off x="6053667" y="3208867"/>
            <a:ext cx="173566" cy="855498"/>
          </a:xfrm>
          <a:prstGeom prst="leftBrace">
            <a:avLst>
              <a:gd name="adj1" fmla="val 11149"/>
              <a:gd name="adj2" fmla="val 47748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9435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560EFF-094C-48F5-861F-534EEEE553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+mn-lt"/>
              </a:rPr>
              <a:t>To Summarize: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3BB79E-C200-4540-8114-BC96E506EB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Go to the web address your teacher gives you.</a:t>
            </a:r>
          </a:p>
          <a:p>
            <a:r>
              <a:rPr lang="en-CA" dirty="0"/>
              <a:t>Follow the instructions to register.</a:t>
            </a:r>
          </a:p>
          <a:p>
            <a:r>
              <a:rPr lang="en-CA" dirty="0"/>
              <a:t>Print your ticket and give it to your teacher.</a:t>
            </a:r>
          </a:p>
          <a:p>
            <a:r>
              <a:rPr lang="en-CA" b="1" dirty="0"/>
              <a:t>Do NOT register more than one time.</a:t>
            </a:r>
          </a:p>
          <a:p>
            <a:r>
              <a:rPr lang="en-CA" dirty="0"/>
              <a:t>Your teacher will give your ticket to you the day of the conference.</a:t>
            </a:r>
          </a:p>
          <a:p>
            <a:endParaRPr lang="en-CA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0E7F9C7-3BA7-4F99-A607-CD0D4206EA8D}"/>
              </a:ext>
            </a:extLst>
          </p:cNvPr>
          <p:cNvSpPr/>
          <p:nvPr/>
        </p:nvSpPr>
        <p:spPr>
          <a:xfrm>
            <a:off x="768928" y="4618181"/>
            <a:ext cx="10584872" cy="1847273"/>
          </a:xfrm>
          <a:prstGeom prst="round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sz="4000" dirty="0">
                <a:solidFill>
                  <a:schemeClr val="tx1"/>
                </a:solidFill>
              </a:rPr>
              <a:t>If you register more than one time, the </a:t>
            </a:r>
            <a:r>
              <a:rPr lang="en-CA" sz="4000" b="1" dirty="0">
                <a:solidFill>
                  <a:schemeClr val="tx1"/>
                </a:solidFill>
              </a:rPr>
              <a:t>computer</a:t>
            </a:r>
            <a:r>
              <a:rPr lang="en-CA" sz="4000" dirty="0">
                <a:solidFill>
                  <a:schemeClr val="tx1"/>
                </a:solidFill>
              </a:rPr>
              <a:t> will decide which ticket is the “real” one, and you will </a:t>
            </a:r>
            <a:r>
              <a:rPr lang="en-CA" sz="4000" b="1" dirty="0">
                <a:solidFill>
                  <a:schemeClr val="tx1"/>
                </a:solidFill>
              </a:rPr>
              <a:t>not</a:t>
            </a:r>
            <a:r>
              <a:rPr lang="en-CA" sz="4000" dirty="0">
                <a:solidFill>
                  <a:schemeClr val="tx1"/>
                </a:solidFill>
              </a:rPr>
              <a:t> get to decide which sessions you go to! </a:t>
            </a:r>
          </a:p>
        </p:txBody>
      </p:sp>
    </p:spTree>
    <p:extLst>
      <p:ext uri="{BB962C8B-B14F-4D97-AF65-F5344CB8AC3E}">
        <p14:creationId xmlns:p14="http://schemas.microsoft.com/office/powerpoint/2010/main" val="427629218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10.0&quot;&gt;&lt;object type=&quot;1&quot; unique_id=&quot;10001&quot;&gt;&lt;object type=&quot;2&quot; unique_id=&quot;10002&quot;&gt;&lt;object type=&quot;3&quot; unique_id=&quot;10003&quot;&gt;&lt;property id=&quot;20148&quot; value=&quot;5&quot;/&gt;&lt;property id=&quot;20300&quot; value=&quot;Slide 1 - &amp;quot;NorQuest-ATB  Financial Literacy Day&amp;quot;&quot;/&gt;&lt;property id=&quot;20307&quot; value=&quot;256&quot;/&gt;&lt;/object&gt;&lt;object type=&quot;3&quot; unique_id=&quot;10005&quot;&gt;&lt;property id=&quot;20148&quot; value=&quot;5&quot;/&gt;&lt;property id=&quot;20300&quot; value=&quot;Slide 2 - &amp;quot;When you get to EventBrite…&amp;quot;&quot;/&gt;&lt;property id=&quot;20307&quot; value=&quot;258&quot;/&gt;&lt;/object&gt;&lt;object type=&quot;3&quot; unique_id=&quot;10006&quot;&gt;&lt;property id=&quot;20148&quot; value=&quot;5&quot;/&gt;&lt;property id=&quot;20300&quot; value=&quot;Slide 3&quot;/&gt;&lt;property id=&quot;20307&quot; value=&quot;259&quot;/&gt;&lt;/object&gt;&lt;object type=&quot;3&quot; unique_id=&quot;10007&quot;&gt;&lt;property id=&quot;20148&quot; value=&quot;5&quot;/&gt;&lt;property id=&quot;20300&quot; value=&quot;Slide 4&quot;/&gt;&lt;property id=&quot;20307&quot; value=&quot;261&quot;/&gt;&lt;/object&gt;&lt;object type=&quot;3&quot; unique_id=&quot;10008&quot;&gt;&lt;property id=&quot;20148&quot; value=&quot;5&quot;/&gt;&lt;property id=&quot;20300&quot; value=&quot;Slide 5&quot;/&gt;&lt;property id=&quot;20307&quot; value=&quot;262&quot;/&gt;&lt;/object&gt;&lt;object type=&quot;3&quot; unique_id=&quot;10009&quot;&gt;&lt;property id=&quot;20148&quot; value=&quot;5&quot;/&gt;&lt;property id=&quot;20300&quot; value=&quot;Slide 7 - &amp;quot;Registration Complete&amp;quot;&quot;/&gt;&lt;property id=&quot;20307&quot; value=&quot;260&quot;/&gt;&lt;/object&gt;&lt;object type=&quot;3&quot; unique_id=&quot;10010&quot;&gt;&lt;property id=&quot;20148&quot; value=&quot;5&quot;/&gt;&lt;property id=&quot;20300&quot; value=&quot;Slide 8 - &amp;quot;Your Ticket!&amp;quot;&quot;/&gt;&lt;property id=&quot;20307&quot; value=&quot;263&quot;/&gt;&lt;/object&gt;&lt;object type=&quot;3&quot; unique_id=&quot;10011&quot;&gt;&lt;property id=&quot;20148&quot; value=&quot;5&quot;/&gt;&lt;property id=&quot;20300&quot; value=&quot;Slide 6 - &amp;quot;Hmmm…&amp;quot;&quot;/&gt;&lt;property id=&quot;20307&quot; value=&quot;264&quot;/&gt;&lt;/object&gt;&lt;object type=&quot;3&quot; unique_id=&quot;10151&quot;&gt;&lt;property id=&quot;20148&quot; value=&quot;5&quot;/&gt;&lt;property id=&quot;20300&quot; value=&quot;Slide 9 - &amp;quot;To Summarize:&amp;quot;&quot;/&gt;&lt;property id=&quot;20307&quot; value=&quot;265&quot;/&gt;&lt;/object&gt;&lt;/object&gt;&lt;object type=&quot;8&quot; unique_id=&quot;10022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214</Words>
  <Application>Microsoft Office PowerPoint</Application>
  <PresentationFormat>Widescreen</PresentationFormat>
  <Paragraphs>34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NorQuest-ATB  Financial Literacy Day</vt:lpstr>
      <vt:lpstr>When you get to EventBrite…</vt:lpstr>
      <vt:lpstr>PowerPoint Presentation</vt:lpstr>
      <vt:lpstr>PowerPoint Presentation</vt:lpstr>
      <vt:lpstr>PowerPoint Presentation</vt:lpstr>
      <vt:lpstr>Hmmm…</vt:lpstr>
      <vt:lpstr>Registration Complete</vt:lpstr>
      <vt:lpstr>Your Ticket!</vt:lpstr>
      <vt:lpstr>To Summarize:</vt:lpstr>
    </vt:vector>
  </TitlesOfParts>
  <Company>NorQuest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NorQuest-ATB Financial Literacy Day</dc:title>
  <dc:creator>Jeff Conquest</dc:creator>
  <cp:lastModifiedBy>Jeff</cp:lastModifiedBy>
  <cp:revision>18</cp:revision>
  <dcterms:created xsi:type="dcterms:W3CDTF">2017-07-06T15:08:02Z</dcterms:created>
  <dcterms:modified xsi:type="dcterms:W3CDTF">2017-07-09T01:56:45Z</dcterms:modified>
</cp:coreProperties>
</file>