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0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344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661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5800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720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0977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138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481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414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610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45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375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830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115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83CF9923-FE20-4750-A895-3C55DC5DB6B7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010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3CF9923-FE20-4750-A895-3C55DC5DB6B7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9156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smtClean="0"/>
              <a:t>Name of presenter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407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</a:p>
          <a:p>
            <a:r>
              <a:rPr lang="en-US" dirty="0" smtClean="0"/>
              <a:t>B</a:t>
            </a:r>
          </a:p>
          <a:p>
            <a:r>
              <a:rPr lang="en-US" dirty="0"/>
              <a:t>C</a:t>
            </a:r>
            <a:endParaRPr lang="en-US" dirty="0" smtClean="0"/>
          </a:p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592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316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536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790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958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your attention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1443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2</TotalTime>
  <Words>19</Words>
  <Application>Microsoft Office PowerPoint</Application>
  <PresentationFormat>Widescreen</PresentationFormat>
  <Paragraphs>12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Century Gothic</vt:lpstr>
      <vt:lpstr>Wingdings 2</vt:lpstr>
      <vt:lpstr>Quotable</vt:lpstr>
      <vt:lpstr>TITLE</vt:lpstr>
      <vt:lpstr>Topics</vt:lpstr>
      <vt:lpstr>A</vt:lpstr>
      <vt:lpstr>B</vt:lpstr>
      <vt:lpstr>C</vt:lpstr>
      <vt:lpstr>Conclusions</vt:lpstr>
      <vt:lpstr>Thanks for your attention</vt:lpstr>
    </vt:vector>
  </TitlesOfParts>
  <Company>NorQuest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Friedemann Poetzsch</dc:creator>
  <cp:lastModifiedBy>Friedemann Poetzsch</cp:lastModifiedBy>
  <cp:revision>2</cp:revision>
  <dcterms:created xsi:type="dcterms:W3CDTF">2016-02-11T21:01:23Z</dcterms:created>
  <dcterms:modified xsi:type="dcterms:W3CDTF">2017-03-15T21:45:02Z</dcterms:modified>
</cp:coreProperties>
</file>