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22" d="100"/>
          <a:sy n="122" d="100"/>
        </p:scale>
        <p:origin x="90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344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36613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958001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972054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609778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11386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84818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24149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6100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0453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43752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38306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71155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010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83CF9923-FE20-4750-A895-3C55DC5DB6B7}" type="datetimeFigureOut">
              <a:rPr lang="en-US" smtClean="0"/>
              <a:t>3/15/2017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4EE9D942-F1AB-49C4-B182-7B5976CE26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491567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</p:sldLayoutIdLst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</a:t>
            </a:r>
            <a:r>
              <a:rPr lang="en-US" dirty="0" smtClean="0"/>
              <a:t>Name of presenter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54071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Topics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</a:t>
            </a:r>
          </a:p>
          <a:p>
            <a:r>
              <a:rPr lang="en-US" dirty="0" smtClean="0"/>
              <a:t>B</a:t>
            </a:r>
          </a:p>
          <a:p>
            <a:r>
              <a:rPr lang="en-US" dirty="0"/>
              <a:t>C</a:t>
            </a:r>
            <a:endParaRPr lang="en-US" dirty="0" smtClean="0"/>
          </a:p>
          <a:p>
            <a:r>
              <a:rPr lang="en-US" dirty="0" smtClean="0"/>
              <a:t>Conclusions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95921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23168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5368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07908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95853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Thanks for your attention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814434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Quotable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00C6BB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TM03457503[[fn=Quotable]]</Template>
  <TotalTime>2</TotalTime>
  <Words>19</Words>
  <Application>Microsoft Office PowerPoint</Application>
  <PresentationFormat>Widescreen</PresentationFormat>
  <Paragraphs>12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Century Gothic</vt:lpstr>
      <vt:lpstr>Wingdings 2</vt:lpstr>
      <vt:lpstr>Quotable</vt:lpstr>
      <vt:lpstr>TITLE</vt:lpstr>
      <vt:lpstr>Topics</vt:lpstr>
      <vt:lpstr>A</vt:lpstr>
      <vt:lpstr>B</vt:lpstr>
      <vt:lpstr>C</vt:lpstr>
      <vt:lpstr>Conclusions</vt:lpstr>
      <vt:lpstr>Thanks for your attention</vt:lpstr>
    </vt:vector>
  </TitlesOfParts>
  <Company>NorQuest College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Friedemann Poetzsch</dc:creator>
  <cp:lastModifiedBy>Friedemann Poetzsch</cp:lastModifiedBy>
  <cp:revision>2</cp:revision>
  <dcterms:created xsi:type="dcterms:W3CDTF">2016-02-11T21:01:23Z</dcterms:created>
  <dcterms:modified xsi:type="dcterms:W3CDTF">2017-03-15T21:45:02Z</dcterms:modified>
</cp:coreProperties>
</file>

<file path=docProps/thumbnail.jpeg>
</file>