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3CF9923-FE20-4750-A895-3C55DC5DB6B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660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873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499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8105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907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5678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684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013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249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08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122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148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1992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762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144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6602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9923-FE20-4750-A895-3C55DC5DB6B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053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3CF9923-FE20-4750-A895-3C55DC5DB6B7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EE9D942-F1AB-49C4-B182-7B5976CE2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41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Name of presenter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407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</a:p>
          <a:p>
            <a:r>
              <a:rPr lang="en-US" dirty="0" smtClean="0"/>
              <a:t>B</a:t>
            </a:r>
          </a:p>
          <a:p>
            <a:r>
              <a:rPr lang="en-US" dirty="0"/>
              <a:t>C</a:t>
            </a:r>
            <a:endParaRPr lang="en-US" dirty="0" smtClean="0"/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3271234" y="2757271"/>
            <a:ext cx="1210614" cy="16473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713668" y="3257757"/>
            <a:ext cx="5022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These will be the titles for the respective slides of the body of your presentation (see below)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592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316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536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790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58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Thanks for your attention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1443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</TotalTime>
  <Words>38</Words>
  <Application>Microsoft Office PowerPoint</Application>
  <PresentationFormat>Widescreen</PresentationFormat>
  <Paragraphs>13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Garamond</vt:lpstr>
      <vt:lpstr>Organic</vt:lpstr>
      <vt:lpstr>TITLE</vt:lpstr>
      <vt:lpstr>Topics</vt:lpstr>
      <vt:lpstr>A</vt:lpstr>
      <vt:lpstr>B</vt:lpstr>
      <vt:lpstr>C</vt:lpstr>
      <vt:lpstr>Conclusions</vt:lpstr>
      <vt:lpstr>Thanks for your attention</vt:lpstr>
    </vt:vector>
  </TitlesOfParts>
  <Company>NorQuest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Friedemann Poetzsch</dc:creator>
  <cp:lastModifiedBy>Friedemann Poetzsch</cp:lastModifiedBy>
  <cp:revision>4</cp:revision>
  <dcterms:created xsi:type="dcterms:W3CDTF">2016-02-11T21:01:23Z</dcterms:created>
  <dcterms:modified xsi:type="dcterms:W3CDTF">2017-04-06T21:29:36Z</dcterms:modified>
</cp:coreProperties>
</file>