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3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C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8E1D229-10B8-4EBB-BD76-E2F7F93DF2F8}" type="datetimeFigureOut">
              <a:rPr lang="en-CA" smtClean="0"/>
              <a:t>28/01/2013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879981-336D-4EA0-8CE8-E4266D77EE45}" type="slidenum">
              <a:rPr lang="en-CA" smtClean="0"/>
              <a:t>‹#›</a:t>
            </a:fld>
            <a:endParaRPr lang="en-C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your name +partner</a:t>
            </a:r>
            <a:r>
              <a:rPr lang="en-CA" dirty="0" smtClean="0"/>
              <a:t>’s name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err="1" smtClean="0"/>
              <a:t>NorQuest</a:t>
            </a:r>
            <a:r>
              <a:rPr lang="en-US" sz="6600" dirty="0" smtClean="0"/>
              <a:t> Book Sale</a:t>
            </a:r>
            <a:endParaRPr lang="en-CA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Topics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What?</a:t>
            </a:r>
          </a:p>
          <a:p>
            <a:r>
              <a:rPr lang="en-US" sz="4000" dirty="0" smtClean="0"/>
              <a:t>Who</a:t>
            </a:r>
          </a:p>
          <a:p>
            <a:r>
              <a:rPr lang="en-US" sz="4000" dirty="0" smtClean="0"/>
              <a:t>When</a:t>
            </a:r>
          </a:p>
          <a:p>
            <a:r>
              <a:rPr lang="en-US" sz="4000" dirty="0" smtClean="0"/>
              <a:t>Where</a:t>
            </a:r>
          </a:p>
          <a:p>
            <a:r>
              <a:rPr lang="en-US" sz="4000" dirty="0" smtClean="0"/>
              <a:t>Why</a:t>
            </a:r>
          </a:p>
          <a:p>
            <a:r>
              <a:rPr lang="en-US" sz="4000" dirty="0" smtClean="0"/>
              <a:t>Q &amp; A</a:t>
            </a:r>
            <a:endParaRPr lang="en-CA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What?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4000" dirty="0" smtClean="0"/>
              <a:t>Book sale: Buy books, DVD’s, magazines and more for a low price </a:t>
            </a:r>
            <a:endParaRPr lang="en-CA" sz="4000" dirty="0"/>
          </a:p>
        </p:txBody>
      </p:sp>
      <p:pic>
        <p:nvPicPr>
          <p:cNvPr id="5" name="Content Placeholder 4" descr="138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576512"/>
            <a:ext cx="4038600" cy="227171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Who?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sz="4400" dirty="0" smtClean="0"/>
          </a:p>
          <a:p>
            <a:r>
              <a:rPr lang="en-US" sz="4400" dirty="0" smtClean="0"/>
              <a:t>All students at </a:t>
            </a:r>
            <a:r>
              <a:rPr lang="en-US" sz="4400" dirty="0" err="1" smtClean="0"/>
              <a:t>NorQuest</a:t>
            </a:r>
            <a:r>
              <a:rPr lang="en-US" sz="4400" dirty="0" smtClean="0"/>
              <a:t> Westmount</a:t>
            </a:r>
            <a:endParaRPr lang="en-CA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When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346448" cy="4681728"/>
          </a:xfrm>
        </p:spPr>
        <p:txBody>
          <a:bodyPr>
            <a:normAutofit/>
          </a:bodyPr>
          <a:lstStyle/>
          <a:p>
            <a:endParaRPr lang="en-US" sz="4000" dirty="0" smtClean="0"/>
          </a:p>
          <a:p>
            <a:r>
              <a:rPr lang="en-US" sz="4000" dirty="0" smtClean="0"/>
              <a:t>Friday, February 1, 2013 @ 12:30-1:30 </a:t>
            </a:r>
            <a:endParaRPr lang="en-CA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Where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4000" dirty="0" smtClean="0"/>
              <a:t>Westmount Student </a:t>
            </a:r>
            <a:br>
              <a:rPr lang="en-US" sz="4000" dirty="0" smtClean="0"/>
            </a:br>
            <a:r>
              <a:rPr lang="en-US" sz="4000" dirty="0" smtClean="0"/>
              <a:t>Centre</a:t>
            </a:r>
            <a:endParaRPr lang="en-CA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Why?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Raise $ for </a:t>
            </a:r>
            <a:r>
              <a:rPr lang="en-US" sz="3600" u="sng" dirty="0" smtClean="0"/>
              <a:t>Student Activity Fund ( </a:t>
            </a:r>
            <a:r>
              <a:rPr lang="en-US" sz="3600" i="1" dirty="0" smtClean="0"/>
              <a:t>$ to help pay for buses for school trips)</a:t>
            </a:r>
            <a:endParaRPr lang="en-CA" sz="3600" i="1" dirty="0"/>
          </a:p>
        </p:txBody>
      </p:sp>
      <p:pic>
        <p:nvPicPr>
          <p:cNvPr id="5" name="Content Placeholder 4" descr="138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07933" y="2576512"/>
            <a:ext cx="4631267" cy="260508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600" dirty="0" smtClean="0"/>
              <a:t>   Q &amp; A</a:t>
            </a:r>
            <a:endParaRPr lang="en-CA" sz="16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Thanks for Listening</a:t>
            </a:r>
            <a:endParaRPr lang="en-C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</TotalTime>
  <Words>83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NorQuest Book Sale</vt:lpstr>
      <vt:lpstr>Topics</vt:lpstr>
      <vt:lpstr>What?</vt:lpstr>
      <vt:lpstr>Who?</vt:lpstr>
      <vt:lpstr>When</vt:lpstr>
      <vt:lpstr>Where</vt:lpstr>
      <vt:lpstr>Why?</vt:lpstr>
      <vt:lpstr>Slide 8</vt:lpstr>
      <vt:lpstr>Thanks for Listening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nqc</dc:creator>
  <cp:lastModifiedBy>nqc</cp:lastModifiedBy>
  <cp:revision>37</cp:revision>
  <dcterms:created xsi:type="dcterms:W3CDTF">2013-01-28T16:50:04Z</dcterms:created>
  <dcterms:modified xsi:type="dcterms:W3CDTF">2013-01-28T17:27:10Z</dcterms:modified>
</cp:coreProperties>
</file>