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6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28.36879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5-05-05T20:09:36.44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8CE2FB3D-90D3-48C4-B25D-9A7B21EDC79D}" emma:medium="tactile" emma:mode="ink">
          <msink:context xmlns:msink="http://schemas.microsoft.com/ink/2010/main" type="writingRegion" rotatedBoundingBox="17725,10297 20458,10297 20458,14080 17725,14080"/>
        </emma:interpretation>
      </emma:emma>
    </inkml:annotationXML>
    <inkml:traceGroup>
      <inkml:annotationXML>
        <emma:emma xmlns:emma="http://www.w3.org/2003/04/emma" version="1.0">
          <emma:interpretation id="{7F629FDC-7B60-4786-9C12-29144806C95C}" emma:medium="tactile" emma:mode="ink">
            <msink:context xmlns:msink="http://schemas.microsoft.com/ink/2010/main" type="paragraph" rotatedBoundingBox="17725,10297 20458,10297 20458,14080 17725,140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431DE9-DF95-46E2-8FF5-86142CEF923B}" emma:medium="tactile" emma:mode="ink">
              <msink:context xmlns:msink="http://schemas.microsoft.com/ink/2010/main" type="line" rotatedBoundingBox="17725,10297 20458,10297 20458,14080 17725,14080"/>
            </emma:interpretation>
          </emma:emma>
        </inkml:annotationXML>
        <inkml:traceGroup>
          <inkml:annotationXML>
            <emma:emma xmlns:emma="http://www.w3.org/2003/04/emma" version="1.0">
              <emma:interpretation id="{109E1D43-44A1-4F05-85F8-30F4B85DAE5A}" emma:medium="tactile" emma:mode="ink">
                <msink:context xmlns:msink="http://schemas.microsoft.com/ink/2010/main" type="inkWord" rotatedBoundingBox="17744,10282 20458,14080 20421,14106 17708,10308"/>
              </emma:interpretation>
              <emma:one-of disjunction-type="recognition" id="oneOf0">
                <emma:interpretation id="interp0" emma:lang="en-US" emma:confidence="1">
                  <emma:literal>:</emma:literal>
                </emma:interpretation>
                <emma:interpretation id="interp1" emma:lang="en-US" emma:confidence="0">
                  <emma:literal>=</emma:literal>
                </emma:interpretation>
                <emma:interpretation id="interp2" emma:lang="en-US" emma:confidence="0">
                  <emma:literal>!</emma:literal>
                </emma:interpretation>
                <emma:interpretation id="interp3" emma:lang="en-US" emma:confidence="0">
                  <emma:literal>i</emma:literal>
                </emma:interpretation>
                <emma:interpretation id="interp4" emma:lang="en-US" emma:confidence="0">
                  <emma:literal>"</emma:literal>
                </emma:interpretation>
              </emma:one-of>
            </emma:emma>
          </inkml:annotationXML>
          <inkml:trace contextRef="#ctx0" brushRef="#br0">0 0 0</inkml:trace>
          <inkml:trace contextRef="#ctx0" brushRef="#br0" timeOffset="1688.1688">2733 3783 0,'-55'0'78,"55"-28"-62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1200" units="cm"/>
          <inkml:channel name="T" type="integer" max="2.14748E9" units="dev"/>
        </inkml:traceFormat>
        <inkml:channelProperties>
          <inkml:channelProperty channel="X" name="resolution" value="28.36879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5-05-05T20:24:14.85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6868F24-7102-4376-B641-0530AF4BF193}" emma:medium="tactile" emma:mode="ink">
          <msink:context xmlns:msink="http://schemas.microsoft.com/ink/2010/main" type="writingRegion" rotatedBoundingBox="16758,11429 16786,11429 16786,11457 16758,11457"/>
        </emma:interpretation>
      </emma:emma>
    </inkml:annotationXML>
    <inkml:traceGroup>
      <inkml:annotationXML>
        <emma:emma xmlns:emma="http://www.w3.org/2003/04/emma" version="1.0">
          <emma:interpretation id="{B8E8F8E5-1716-4C75-8ADF-01EB8B2AC473}" emma:medium="tactile" emma:mode="ink">
            <msink:context xmlns:msink="http://schemas.microsoft.com/ink/2010/main" type="paragraph" rotatedBoundingBox="16758,11429 16786,11429 16786,11457 16758,1145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E2343A8-E547-4515-B177-9BB5974954A7}" emma:medium="tactile" emma:mode="ink">
              <msink:context xmlns:msink="http://schemas.microsoft.com/ink/2010/main" type="line" rotatedBoundingBox="16758,11429 16786,11429 16786,11457 16758,11457"/>
            </emma:interpretation>
          </emma:emma>
        </inkml:annotationXML>
        <inkml:traceGroup>
          <inkml:annotationXML>
            <emma:emma xmlns:emma="http://www.w3.org/2003/04/emma" version="1.0">
              <emma:interpretation id="{CFEC77E7-8506-4608-950A-12394E1E36F6}" emma:medium="tactile" emma:mode="ink">
                <msink:context xmlns:msink="http://schemas.microsoft.com/ink/2010/main" type="inkWord" rotatedBoundingBox="16758,11429 16786,11429 16786,11457 16758,11457"/>
              </emma:interpretation>
              <emma:one-of disjunction-type="recognition" id="oneOf0">
                <emma:interpretation id="interp0" emma:lang="en-US" emma:confidence="0">
                  <emma:literal>•</emma:literal>
                </emma:interpretation>
                <emma:interpretation id="interp1" emma:lang="en-US" emma:confidence="0">
                  <emma:literal>4</emma:literal>
                </emma:interpretation>
                <emma:interpretation id="interp2" emma:lang="en-US" emma:confidence="0">
                  <emma:literal>.</emma:literal>
                </emma:interpretation>
                <emma:interpretation id="interp3" emma:lang="en-US" emma:confidence="0">
                  <emma:literal>,</emma:literal>
                </emma:interpretation>
                <emma:interpretation id="interp4" emma:lang="en-US" emma:confidence="0">
                  <emma:literal>\</emma:literal>
                </emma:interpretation>
              </emma:one-of>
            </emma:emma>
          </inkml:annotationXML>
          <inkml:trace contextRef="#ctx0" brushRef="#br0">28 28 0,'0'0'16,"-28"-28"15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Knock it off!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“Idiom of the day” by</a:t>
            </a:r>
            <a:r>
              <a:rPr lang="en-US" b="1" dirty="0" smtClean="0"/>
              <a:t>: Friedemann</a:t>
            </a:r>
          </a:p>
          <a:p>
            <a:r>
              <a:rPr lang="en-US" dirty="0"/>
              <a:t>Go to https://www.englishclub.com/ref/idiom-of-the-day.php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6381094" y="3707170"/>
              <a:ext cx="984240" cy="13626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69214" y="3695290"/>
                <a:ext cx="1008000" cy="138636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68" y="30698"/>
            <a:ext cx="3164784" cy="421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</a:t>
            </a:r>
          </a:p>
          <a:p>
            <a:endParaRPr lang="en-US" dirty="0"/>
          </a:p>
          <a:p>
            <a:r>
              <a:rPr lang="en-US" dirty="0" smtClean="0"/>
              <a:t>Applications</a:t>
            </a:r>
          </a:p>
          <a:p>
            <a:endParaRPr lang="en-US" dirty="0"/>
          </a:p>
          <a:p>
            <a:r>
              <a:rPr lang="en-US" dirty="0" smtClean="0"/>
              <a:t>Quiz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5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Knock it off </a:t>
            </a:r>
            <a:r>
              <a:rPr lang="en-US" sz="3600" dirty="0"/>
              <a:t>- say "Knock it off!" when someone is doing something wrong, or </a:t>
            </a:r>
            <a:r>
              <a:rPr lang="en-US" sz="3600" dirty="0" smtClean="0"/>
              <a:t>when something is </a:t>
            </a:r>
            <a:r>
              <a:rPr lang="en-US" sz="3600" dirty="0"/>
              <a:t>annoying you, and you want </a:t>
            </a:r>
            <a:r>
              <a:rPr lang="en-US" sz="3600" dirty="0" smtClean="0"/>
              <a:t>that behavior or action to </a:t>
            </a:r>
            <a:r>
              <a:rPr lang="en-US" sz="3600" dirty="0"/>
              <a:t>stop it</a:t>
            </a:r>
            <a:r>
              <a:rPr lang="en-US" sz="3600" dirty="0" smtClean="0"/>
              <a:t>.</a:t>
            </a:r>
          </a:p>
          <a:p>
            <a:endParaRPr lang="en-US" sz="3200" dirty="0" smtClean="0"/>
          </a:p>
          <a:p>
            <a:pPr lvl="1"/>
            <a:r>
              <a:rPr lang="en-US" sz="3200" dirty="0" smtClean="0"/>
              <a:t>Used when person is upset or angry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478" y="3796748"/>
            <a:ext cx="3180522" cy="306125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6032974" y="4114690"/>
              <a:ext cx="10440" cy="104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21094" y="4102810"/>
                <a:ext cx="34200" cy="3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1364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Ramos </a:t>
            </a:r>
            <a:r>
              <a:rPr lang="en-US" sz="2800" dirty="0"/>
              <a:t>was squirting everyone with his water pistol until his older brother grabbed him and said, "Knock it off, will you?" </a:t>
            </a:r>
            <a:endParaRPr lang="en-US" sz="2800" dirty="0" smtClean="0"/>
          </a:p>
          <a:p>
            <a:pPr lvl="1"/>
            <a:r>
              <a:rPr lang="en-US" sz="2600" i="1" u="sng" dirty="0" smtClean="0">
                <a:solidFill>
                  <a:schemeClr val="bg1"/>
                </a:solidFill>
              </a:rPr>
              <a:t>Meaning</a:t>
            </a:r>
            <a:r>
              <a:rPr lang="en-US" sz="2600" i="1" dirty="0" smtClean="0">
                <a:solidFill>
                  <a:schemeClr val="bg1"/>
                </a:solidFill>
              </a:rPr>
              <a:t>: Stop you’re annoying behavior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  <a:p>
            <a:r>
              <a:rPr lang="en-US" sz="2800" dirty="0"/>
              <a:t>The referee ran over to the players who were wrestling on the ground and said, "Knock it off or you'll both get a booking</a:t>
            </a:r>
            <a:r>
              <a:rPr lang="en-US" sz="2800" dirty="0" smtClean="0"/>
              <a:t>.“</a:t>
            </a:r>
          </a:p>
          <a:p>
            <a:pPr lvl="1"/>
            <a:r>
              <a:rPr lang="en-US" sz="2600" i="1" u="sng" dirty="0">
                <a:solidFill>
                  <a:schemeClr val="bg1"/>
                </a:solidFill>
              </a:rPr>
              <a:t>Meaning</a:t>
            </a:r>
            <a:r>
              <a:rPr lang="en-US" sz="2600" i="1" dirty="0" smtClean="0">
                <a:solidFill>
                  <a:schemeClr val="bg1"/>
                </a:solidFill>
              </a:rPr>
              <a:t>: If you don’t stop being aggressive, I will send both of you off</a:t>
            </a:r>
            <a:r>
              <a:rPr lang="en-US" sz="2600" dirty="0"/>
              <a:t/>
            </a:r>
            <a:br>
              <a:rPr lang="en-US" sz="2600" dirty="0"/>
            </a:b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2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0" y="1834166"/>
            <a:ext cx="9613861" cy="406392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Their father told the two boys to knock it off when they were</a:t>
            </a:r>
          </a:p>
          <a:p>
            <a:endParaRPr lang="en-US" sz="2800" dirty="0"/>
          </a:p>
          <a:p>
            <a:pPr lvl="1"/>
            <a:r>
              <a:rPr lang="en-US" sz="2400" dirty="0"/>
              <a:t> a. doing their homework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 b. running around the kitchen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 c. going to </a:t>
            </a:r>
            <a:r>
              <a:rPr lang="en-US" sz="2400" dirty="0" smtClean="0"/>
              <a:t>sleep</a:t>
            </a:r>
          </a:p>
          <a:p>
            <a:pPr lvl="1"/>
            <a:endParaRPr lang="en-US" sz="2400" dirty="0"/>
          </a:p>
          <a:p>
            <a:pPr marL="457200" lvl="1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Answer: B</a:t>
            </a:r>
            <a:endParaRPr lang="en-US" sz="2400" dirty="0">
              <a:solidFill>
                <a:schemeClr val="bg1"/>
              </a:solidFill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8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Thanks for Your Attention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19</TotalTime>
  <Words>137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Trebuchet MS</vt:lpstr>
      <vt:lpstr>Berlin</vt:lpstr>
      <vt:lpstr>Knock it off!</vt:lpstr>
      <vt:lpstr>Topics</vt:lpstr>
      <vt:lpstr>Meaning</vt:lpstr>
      <vt:lpstr>Applications</vt:lpstr>
      <vt:lpstr>Quiz</vt:lpstr>
      <vt:lpstr>Thanks for Your Attention</vt:lpstr>
    </vt:vector>
  </TitlesOfParts>
  <Company>NorQuest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Knock it off!</dc:title>
  <dc:creator>Friedemann Poetzsch</dc:creator>
  <cp:lastModifiedBy>Friedemann Poetzsch</cp:lastModifiedBy>
  <cp:revision>3</cp:revision>
  <dcterms:created xsi:type="dcterms:W3CDTF">2015-05-05T20:09:33Z</dcterms:created>
  <dcterms:modified xsi:type="dcterms:W3CDTF">2015-05-05T20:28:47Z</dcterms:modified>
</cp:coreProperties>
</file>