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DAE0A82-30B5-4F17-A150-F6E1081D4C0A}" type="datetimeFigureOut">
              <a:rPr lang="en-US" smtClean="0"/>
              <a:t>1/4/2017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BAEB478-E335-4C3B-9E47-03AEAF874A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Friedemann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Chapter 6 Vocabulary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Vocabulary focus</a:t>
            </a:r>
          </a:p>
          <a:p>
            <a:pPr marL="0" indent="0">
              <a:buNone/>
            </a:pPr>
            <a:endParaRPr lang="en-US" sz="1400" dirty="0" smtClean="0"/>
          </a:p>
          <a:p>
            <a:pPr lvl="1"/>
            <a:r>
              <a:rPr lang="en-US" dirty="0" smtClean="0"/>
              <a:t>Advise</a:t>
            </a:r>
          </a:p>
          <a:p>
            <a:pPr lvl="1"/>
            <a:r>
              <a:rPr lang="en-US" dirty="0" smtClean="0"/>
              <a:t>Current</a:t>
            </a:r>
          </a:p>
          <a:p>
            <a:pPr lvl="1"/>
            <a:r>
              <a:rPr lang="en-US" dirty="0" smtClean="0"/>
              <a:t>Deprive</a:t>
            </a:r>
          </a:p>
          <a:p>
            <a:pPr lvl="1"/>
            <a:r>
              <a:rPr lang="en-US" dirty="0" smtClean="0"/>
              <a:t>Phrasal verb: ask </a:t>
            </a:r>
            <a:r>
              <a:rPr lang="en-US" dirty="0" err="1" smtClean="0"/>
              <a:t>sb</a:t>
            </a:r>
            <a:r>
              <a:rPr lang="en-US" dirty="0" smtClean="0"/>
              <a:t> out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434681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Advise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Verb</a:t>
            </a:r>
            <a:r>
              <a:rPr lang="en-US" dirty="0" smtClean="0"/>
              <a:t>: to give your opinion to someone about the best thing to do in a particular situation </a:t>
            </a:r>
            <a:r>
              <a:rPr lang="en-US" i="1" dirty="0" smtClean="0">
                <a:solidFill>
                  <a:srgbClr val="FF0000"/>
                </a:solidFill>
              </a:rPr>
              <a:t>(“I advise you to see a physician immediately.”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give people advice, especially as your job</a:t>
            </a:r>
          </a:p>
          <a:p>
            <a:r>
              <a:rPr lang="en-US" dirty="0" smtClean="0"/>
              <a:t> make a proposal, declare a plan for something</a:t>
            </a:r>
          </a:p>
          <a:p>
            <a:r>
              <a:rPr lang="en-US" dirty="0" smtClean="0"/>
              <a:t>to tell someone facts or information that they need to know (</a:t>
            </a:r>
            <a:r>
              <a:rPr lang="en-US" i="1" dirty="0" smtClean="0">
                <a:solidFill>
                  <a:srgbClr val="FF0000"/>
                </a:solidFill>
              </a:rPr>
              <a:t>He was advised not to enter the area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Noun: </a:t>
            </a:r>
            <a:r>
              <a:rPr lang="en-US" dirty="0" smtClean="0"/>
              <a:t>advisor (</a:t>
            </a:r>
            <a:r>
              <a:rPr lang="en-US" dirty="0" err="1" smtClean="0"/>
              <a:t>smn</a:t>
            </a:r>
            <a:r>
              <a:rPr lang="en-US" dirty="0" smtClean="0"/>
              <a:t>. Who gives advice or counsel, often as part of their professional duties, ex. Faculty Advisor)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Current</a:t>
            </a:r>
            <a:endParaRPr lang="en-US" sz="4400" dirty="0"/>
          </a:p>
        </p:txBody>
      </p:sp>
      <p:sp>
        <p:nvSpPr>
          <p:cNvPr id="2" name="Tex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b="1" dirty="0" smtClean="0"/>
              <a:t>Adjective:  </a:t>
            </a:r>
            <a:r>
              <a:rPr lang="en-US" dirty="0" smtClean="0"/>
              <a:t>happening or existing now </a:t>
            </a:r>
            <a:r>
              <a:rPr lang="en-US" i="1" dirty="0" smtClean="0"/>
              <a:t>"</a:t>
            </a:r>
            <a:r>
              <a:rPr lang="en-US" i="1" dirty="0" smtClean="0">
                <a:solidFill>
                  <a:srgbClr val="FF0000"/>
                </a:solidFill>
              </a:rPr>
              <a:t>Current events</a:t>
            </a:r>
            <a:r>
              <a:rPr lang="en-US" i="1" dirty="0" smtClean="0"/>
              <a:t>"</a:t>
            </a:r>
            <a:endParaRPr lang="en-US" dirty="0" smtClean="0"/>
          </a:p>
          <a:p>
            <a:r>
              <a:rPr lang="en-US" dirty="0" smtClean="0"/>
              <a:t>believed or practiced by many people at the present time</a:t>
            </a:r>
          </a:p>
          <a:p>
            <a:r>
              <a:rPr lang="en-US" dirty="0" smtClean="0"/>
              <a:t>correct or legal at the present time (</a:t>
            </a:r>
            <a:r>
              <a:rPr lang="en-US" dirty="0" smtClean="0">
                <a:solidFill>
                  <a:srgbClr val="FF0000"/>
                </a:solidFill>
              </a:rPr>
              <a:t>current legal statutes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/>
              <a:t>Noun: </a:t>
            </a:r>
            <a:r>
              <a:rPr lang="en-US" dirty="0" smtClean="0"/>
              <a:t>a strong movement of water in one direction(</a:t>
            </a:r>
            <a:r>
              <a:rPr lang="en-US" i="1" dirty="0" smtClean="0"/>
              <a:t>"</a:t>
            </a:r>
            <a:r>
              <a:rPr lang="en-US" i="1" dirty="0" smtClean="0">
                <a:solidFill>
                  <a:srgbClr val="FF0000"/>
                </a:solidFill>
              </a:rPr>
              <a:t>The raft floated downstream on the current</a:t>
            </a:r>
            <a:r>
              <a:rPr lang="en-US" i="1" dirty="0" smtClean="0"/>
              <a:t>"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strong movement of air in one direction</a:t>
            </a:r>
          </a:p>
          <a:p>
            <a:r>
              <a:rPr lang="en-US" dirty="0" smtClean="0"/>
              <a:t>a flow of electricity (</a:t>
            </a:r>
            <a:r>
              <a:rPr lang="en-US" i="1" dirty="0" smtClean="0"/>
              <a:t>"</a:t>
            </a:r>
            <a:r>
              <a:rPr lang="en-US" i="1" dirty="0" smtClean="0">
                <a:solidFill>
                  <a:srgbClr val="FF0000"/>
                </a:solidFill>
              </a:rPr>
              <a:t>The current was measured in amperes</a:t>
            </a:r>
            <a:r>
              <a:rPr lang="en-US" i="1" dirty="0" smtClean="0"/>
              <a:t>"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b="1" dirty="0" smtClean="0"/>
              <a:t>Adverb: </a:t>
            </a:r>
            <a:r>
              <a:rPr lang="en-US" dirty="0" smtClean="0"/>
              <a:t>currently (at present) “</a:t>
            </a:r>
            <a:r>
              <a:rPr lang="en-US" i="1" dirty="0" smtClean="0">
                <a:solidFill>
                  <a:srgbClr val="FF0000"/>
                </a:solidFill>
              </a:rPr>
              <a:t>Currently, there is no news</a:t>
            </a:r>
            <a:r>
              <a:rPr lang="en-US" dirty="0" smtClean="0"/>
              <a:t>.”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Deprive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Verb</a:t>
            </a:r>
            <a:r>
              <a:rPr lang="en-US" dirty="0" smtClean="0"/>
              <a:t>: if you deprive someone of something, </a:t>
            </a:r>
            <a:r>
              <a:rPr lang="en-US" i="1" dirty="0" smtClean="0"/>
              <a:t>you take it away</a:t>
            </a:r>
            <a:r>
              <a:rPr lang="en-US" dirty="0" smtClean="0"/>
              <a:t> from them or prevent them from having it</a:t>
            </a:r>
          </a:p>
          <a:p>
            <a:r>
              <a:rPr lang="en-US" dirty="0" smtClean="0"/>
              <a:t>keep from having, keeping, or obtaining (</a:t>
            </a:r>
            <a:r>
              <a:rPr lang="en-US" i="1" dirty="0" smtClean="0">
                <a:solidFill>
                  <a:srgbClr val="FF0000"/>
                </a:solidFill>
              </a:rPr>
              <a:t>people deprived of liberty</a:t>
            </a:r>
            <a:r>
              <a:rPr lang="en-US" dirty="0" smtClean="0"/>
              <a:t>)</a:t>
            </a:r>
          </a:p>
          <a:p>
            <a:r>
              <a:rPr lang="en-US" dirty="0" smtClean="0"/>
              <a:t>take away possessions from someone </a:t>
            </a:r>
          </a:p>
          <a:p>
            <a:r>
              <a:rPr lang="en-US" b="1" dirty="0" smtClean="0"/>
              <a:t>Noun: </a:t>
            </a:r>
            <a:r>
              <a:rPr lang="en-US" dirty="0" smtClean="0"/>
              <a:t>deprivation (</a:t>
            </a:r>
            <a:r>
              <a:rPr lang="en-US" i="1" dirty="0" smtClean="0">
                <a:solidFill>
                  <a:srgbClr val="FF0000"/>
                </a:solidFill>
              </a:rPr>
              <a:t>Since the country’s deprivation of effective governance, it has fallen into anarchy</a:t>
            </a:r>
            <a:r>
              <a:rPr lang="en-US" dirty="0" smtClean="0"/>
              <a:t>.)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Adjective</a:t>
            </a:r>
            <a:r>
              <a:rPr lang="en-US" dirty="0" smtClean="0"/>
              <a:t>: Deprived (</a:t>
            </a:r>
            <a:r>
              <a:rPr lang="en-US" i="1" dirty="0" smtClean="0">
                <a:solidFill>
                  <a:srgbClr val="FF0000"/>
                </a:solidFill>
              </a:rPr>
              <a:t>The food- deprived children almost starved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</a:t>
            </a:r>
            <a:r>
              <a:rPr lang="en-US" dirty="0" err="1" smtClean="0"/>
              <a:t>sb</a:t>
            </a:r>
            <a:r>
              <a:rPr lang="en-US" dirty="0" smtClean="0"/>
              <a:t> out (separable)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ask </a:t>
            </a:r>
            <a:r>
              <a:rPr lang="en-US" dirty="0" err="1" smtClean="0"/>
              <a:t>smn</a:t>
            </a:r>
            <a:r>
              <a:rPr lang="en-US" dirty="0" smtClean="0"/>
              <a:t> out on a date</a:t>
            </a:r>
          </a:p>
          <a:p>
            <a:pPr lvl="1"/>
            <a:r>
              <a:rPr lang="en-US" dirty="0" smtClean="0"/>
              <a:t>Sharon asked Tom out but as he already had a girlfriend, he declined, yet added, “I’m very flattered.”</a:t>
            </a:r>
          </a:p>
          <a:p>
            <a:pPr lvl="2"/>
            <a:r>
              <a:rPr lang="en-US" dirty="0" smtClean="0"/>
              <a:t>In Canada first dates include going to a movie, having drinks (alc. Or just coffee/tea) and going out for a meal.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547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Vocabulary Review</a:t>
            </a:r>
          </a:p>
          <a:p>
            <a:pPr marL="0" indent="0">
              <a:buNone/>
            </a:pPr>
            <a:endParaRPr lang="en-US" sz="1600" dirty="0" smtClean="0"/>
          </a:p>
          <a:p>
            <a:pPr lvl="1"/>
            <a:r>
              <a:rPr lang="en-US" dirty="0" smtClean="0"/>
              <a:t>Advise – </a:t>
            </a:r>
            <a:r>
              <a:rPr lang="en-US" dirty="0" smtClean="0">
                <a:solidFill>
                  <a:srgbClr val="00B050"/>
                </a:solidFill>
              </a:rPr>
              <a:t>give opinion or suggestion</a:t>
            </a:r>
          </a:p>
          <a:p>
            <a:pPr lvl="1"/>
            <a:r>
              <a:rPr lang="en-US" dirty="0" smtClean="0"/>
              <a:t>Current – </a:t>
            </a:r>
            <a:r>
              <a:rPr lang="en-US" dirty="0" smtClean="0">
                <a:solidFill>
                  <a:srgbClr val="00B050"/>
                </a:solidFill>
              </a:rPr>
              <a:t>happening now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Flow of </a:t>
            </a:r>
            <a:r>
              <a:rPr lang="en-US" dirty="0" err="1" smtClean="0">
                <a:solidFill>
                  <a:srgbClr val="00B050"/>
                </a:solidFill>
              </a:rPr>
              <a:t>sth</a:t>
            </a:r>
            <a:r>
              <a:rPr lang="en-US" dirty="0" smtClean="0">
                <a:solidFill>
                  <a:srgbClr val="00B050"/>
                </a:solidFill>
              </a:rPr>
              <a:t>. Such as water or electricity</a:t>
            </a:r>
          </a:p>
          <a:p>
            <a:pPr lvl="1"/>
            <a:r>
              <a:rPr lang="en-US" dirty="0" smtClean="0"/>
              <a:t>Deprive – </a:t>
            </a:r>
            <a:r>
              <a:rPr lang="en-US" dirty="0" smtClean="0">
                <a:solidFill>
                  <a:srgbClr val="00B050"/>
                </a:solidFill>
              </a:rPr>
              <a:t>keep </a:t>
            </a:r>
            <a:r>
              <a:rPr lang="en-US" dirty="0" err="1" smtClean="0">
                <a:solidFill>
                  <a:srgbClr val="00B050"/>
                </a:solidFill>
              </a:rPr>
              <a:t>sth</a:t>
            </a:r>
            <a:r>
              <a:rPr lang="en-US" dirty="0" smtClean="0">
                <a:solidFill>
                  <a:srgbClr val="00B050"/>
                </a:solidFill>
              </a:rPr>
              <a:t>. From </a:t>
            </a:r>
            <a:r>
              <a:rPr lang="en-US" dirty="0" smtClean="0">
                <a:solidFill>
                  <a:srgbClr val="00B050"/>
                </a:solidFill>
              </a:rPr>
              <a:t>someone</a:t>
            </a:r>
          </a:p>
          <a:p>
            <a:pPr lvl="1"/>
            <a:r>
              <a:rPr lang="en-US" dirty="0" smtClean="0"/>
              <a:t>Ask sb. Out  </a:t>
            </a:r>
            <a:r>
              <a:rPr lang="en-US" dirty="0" smtClean="0">
                <a:solidFill>
                  <a:srgbClr val="00B050"/>
                </a:solidFill>
              </a:rPr>
              <a:t>- ask someone whom you’re interested in romantically to go out on a date.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84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Q &amp; A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38659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</TotalTime>
  <Words>316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Georgia</vt:lpstr>
      <vt:lpstr>Wingdings</vt:lpstr>
      <vt:lpstr>Wingdings 2</vt:lpstr>
      <vt:lpstr>Civic</vt:lpstr>
      <vt:lpstr>Chapter 6 Vocabulary</vt:lpstr>
      <vt:lpstr>Topics </vt:lpstr>
      <vt:lpstr>Advise</vt:lpstr>
      <vt:lpstr>Current</vt:lpstr>
      <vt:lpstr>Deprive</vt:lpstr>
      <vt:lpstr>Ask sb out (separable)</vt:lpstr>
      <vt:lpstr>Conclusions</vt:lpstr>
      <vt:lpstr>Q &amp; A</vt:lpstr>
    </vt:vector>
  </TitlesOfParts>
  <Company>NorQuest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Vocabulary</dc:title>
  <dc:creator>Administrator</dc:creator>
  <cp:lastModifiedBy>Friedemann Poetzsch</cp:lastModifiedBy>
  <cp:revision>6</cp:revision>
  <dcterms:created xsi:type="dcterms:W3CDTF">2011-08-30T14:00:30Z</dcterms:created>
  <dcterms:modified xsi:type="dcterms:W3CDTF">2017-01-04T19:21:54Z</dcterms:modified>
</cp:coreProperties>
</file>