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4FB92CA-5899-47F6-A6B5-A2F9B4D30110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7465600-050B-4DBB-B4DF-0AB2E745393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FB92CA-5899-47F6-A6B5-A2F9B4D30110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65600-050B-4DBB-B4DF-0AB2E7453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4FB92CA-5899-47F6-A6B5-A2F9B4D30110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7465600-050B-4DBB-B4DF-0AB2E7453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FB92CA-5899-47F6-A6B5-A2F9B4D30110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65600-050B-4DBB-B4DF-0AB2E7453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4FB92CA-5899-47F6-A6B5-A2F9B4D30110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7465600-050B-4DBB-B4DF-0AB2E745393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FB92CA-5899-47F6-A6B5-A2F9B4D30110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65600-050B-4DBB-B4DF-0AB2E7453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FB92CA-5899-47F6-A6B5-A2F9B4D30110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65600-050B-4DBB-B4DF-0AB2E7453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FB92CA-5899-47F6-A6B5-A2F9B4D30110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65600-050B-4DBB-B4DF-0AB2E7453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4FB92CA-5899-47F6-A6B5-A2F9B4D30110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65600-050B-4DBB-B4DF-0AB2E7453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FB92CA-5899-47F6-A6B5-A2F9B4D30110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65600-050B-4DBB-B4DF-0AB2E7453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FB92CA-5899-47F6-A6B5-A2F9B4D30110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65600-050B-4DBB-B4DF-0AB2E745393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4FB92CA-5899-47F6-A6B5-A2F9B4D30110}" type="datetimeFigureOut">
              <a:rPr lang="en-US" smtClean="0"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7465600-050B-4DBB-B4DF-0AB2E74539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pedia.org/wiki/File:Clarence_Darrow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505200" y="533400"/>
            <a:ext cx="5105400" cy="2868168"/>
          </a:xfrm>
        </p:spPr>
        <p:txBody>
          <a:bodyPr/>
          <a:lstStyle/>
          <a:p>
            <a:r>
              <a:rPr lang="en-US" b="1" dirty="0" smtClean="0"/>
              <a:t>Clarence Darrow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505200" y="3505200"/>
            <a:ext cx="5114778" cy="1101248"/>
          </a:xfrm>
        </p:spPr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Friedemann</a:t>
            </a:r>
            <a:endParaRPr lang="en-US" dirty="0" smtClean="0"/>
          </a:p>
          <a:p>
            <a:r>
              <a:rPr lang="en-US" dirty="0" smtClean="0"/>
              <a:t>From: </a:t>
            </a:r>
            <a:r>
              <a:rPr lang="en-US" dirty="0" smtClean="0">
                <a:solidFill>
                  <a:srgbClr val="00B0F0"/>
                </a:solidFill>
              </a:rPr>
              <a:t>http</a:t>
            </a:r>
            <a:r>
              <a:rPr lang="en-US" dirty="0" smtClean="0">
                <a:solidFill>
                  <a:srgbClr val="00B0F0"/>
                </a:solidFill>
              </a:rPr>
              <a:t>://</a:t>
            </a:r>
            <a:r>
              <a:rPr lang="en-US" dirty="0" smtClean="0">
                <a:solidFill>
                  <a:srgbClr val="00B0F0"/>
                </a:solidFill>
              </a:rPr>
              <a:t>www.quotationspage.com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35842" name="Picture 2" descr="http://upload.wikimedia.org/wikipedia/commons/thumb/b/b8/Clarence_Darrow.jpg/220px-Clarence_Darrow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371600"/>
            <a:ext cx="3127949" cy="43364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born in rural northeastern Ohio on April 18,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1857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son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Amirus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Darrow and Emily (Eddy)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Darrow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Clarence's father was an ardent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abolitionist (movement to end slavery)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and a proud iconoclast and religious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freethinker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Emily Darrow was an early supporter of female suffrage and a women's rights advocate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for fame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One </a:t>
            </a:r>
            <a:r>
              <a:rPr lang="en-US" dirty="0" smtClean="0"/>
              <a:t>of the most famous American lawyers </a:t>
            </a:r>
          </a:p>
          <a:p>
            <a:r>
              <a:rPr lang="en-US" dirty="0" smtClean="0"/>
              <a:t>American lawyer </a:t>
            </a:r>
            <a:r>
              <a:rPr lang="en-US" dirty="0" smtClean="0"/>
              <a:t>and leading member of the American </a:t>
            </a:r>
            <a:r>
              <a:rPr lang="en-US" dirty="0" smtClean="0"/>
              <a:t>Civil </a:t>
            </a:r>
            <a:r>
              <a:rPr lang="en-US" dirty="0" smtClean="0"/>
              <a:t>Liberties </a:t>
            </a:r>
            <a:r>
              <a:rPr lang="en-US" dirty="0" smtClean="0"/>
              <a:t>Union</a:t>
            </a:r>
          </a:p>
          <a:p>
            <a:r>
              <a:rPr lang="en-US" dirty="0" smtClean="0"/>
              <a:t>best known for defending teenage thrill killers Leopold and Loeb in their trial for murdering 14-year-old Robert "Bobby" Franks (1924) </a:t>
            </a:r>
            <a:endParaRPr lang="en-US" dirty="0" smtClean="0"/>
          </a:p>
          <a:p>
            <a:r>
              <a:rPr lang="en-US" dirty="0" smtClean="0"/>
              <a:t>Know for his wit (clever sayings)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Quote of the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Even if you do learn to speak correct English, whom are you going to speak it to? </a:t>
            </a:r>
            <a:endParaRPr lang="en-US" sz="4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</TotalTime>
  <Words>141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Opulent</vt:lpstr>
      <vt:lpstr>Clarence Darrow</vt:lpstr>
      <vt:lpstr>Background information</vt:lpstr>
      <vt:lpstr>Reason for fame</vt:lpstr>
      <vt:lpstr>Quote of the day</vt:lpstr>
    </vt:vector>
  </TitlesOfParts>
  <Company>NorQuest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Clarence Darrow</dc:title>
  <dc:creator>Administrator</dc:creator>
  <cp:lastModifiedBy>Administrator</cp:lastModifiedBy>
  <cp:revision>4</cp:revision>
  <dcterms:created xsi:type="dcterms:W3CDTF">2011-09-06T15:28:59Z</dcterms:created>
  <dcterms:modified xsi:type="dcterms:W3CDTF">2011-09-06T15:46:16Z</dcterms:modified>
</cp:coreProperties>
</file>