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4" r:id="rId2"/>
    <p:sldId id="256" r:id="rId3"/>
    <p:sldId id="263" r:id="rId4"/>
    <p:sldId id="266" r:id="rId5"/>
    <p:sldId id="267" r:id="rId6"/>
    <p:sldId id="268" r:id="rId7"/>
    <p:sldId id="265" r:id="rId8"/>
    <p:sldId id="260" r:id="rId9"/>
    <p:sldId id="261" r:id="rId10"/>
    <p:sldId id="262" r:id="rId11"/>
    <p:sldId id="269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DA577-90C5-490E-B91E-FCCA7A4CB4B2}" type="datetimeFigureOut">
              <a:rPr lang="en-US" smtClean="0"/>
              <a:pPr/>
              <a:t>9/13/2012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C5956-6F24-4857-8E3A-4E68A9441447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956-6F24-4857-8E3A-4E68A9441447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DFC99-0FB3-443A-A07A-D2C2BEBCB931}" type="datetime3">
              <a:rPr lang="en-US" smtClean="0"/>
              <a:pPr/>
              <a:t>13 September 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237C1-7709-479D-83BA-43986260E34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E4807-15C8-444F-B632-2FDDBBE922C9}" type="datetime3">
              <a:rPr lang="en-US" smtClean="0"/>
              <a:pPr/>
              <a:t>13 September 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237C1-7709-479D-83BA-43986260E34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77F03-B352-41F1-A48E-EAB51E3377D2}" type="datetime3">
              <a:rPr lang="en-US" smtClean="0"/>
              <a:pPr/>
              <a:t>13 September 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237C1-7709-479D-83BA-43986260E34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C9DA-BC3E-4114-A213-2EEE2E2D736D}" type="datetime3">
              <a:rPr lang="en-US" smtClean="0"/>
              <a:pPr/>
              <a:t>13 September 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237C1-7709-479D-83BA-43986260E34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1067-40B5-426C-B7B1-C6677F42F486}" type="datetime3">
              <a:rPr lang="en-US" smtClean="0"/>
              <a:pPr/>
              <a:t>13 September 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237C1-7709-479D-83BA-43986260E34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82227-1616-4AD9-82F9-7A908A6D07B3}" type="datetime3">
              <a:rPr lang="en-US" smtClean="0"/>
              <a:pPr/>
              <a:t>13 September 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237C1-7709-479D-83BA-43986260E34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9E2B-C133-4D87-B1A0-056F98F53430}" type="datetime3">
              <a:rPr lang="en-US" smtClean="0"/>
              <a:pPr/>
              <a:t>13 September 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237C1-7709-479D-83BA-43986260E34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916E4-DC56-4D7A-B981-A791B507AB33}" type="datetime3">
              <a:rPr lang="en-US" smtClean="0"/>
              <a:pPr/>
              <a:t>13 September 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237C1-7709-479D-83BA-43986260E34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A2FED-077E-45EA-92F4-5F19F64A373C}" type="datetime3">
              <a:rPr lang="en-US" smtClean="0"/>
              <a:pPr/>
              <a:t>13 September 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237C1-7709-479D-83BA-43986260E34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8D72A-2E5C-4678-B7A3-4C09EFF73BB7}" type="datetime3">
              <a:rPr lang="en-US" smtClean="0"/>
              <a:pPr/>
              <a:t>13 September 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237C1-7709-479D-83BA-43986260E34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1690-E167-4E63-8F9E-89BD05C7378E}" type="datetime3">
              <a:rPr lang="en-US" smtClean="0"/>
              <a:pPr/>
              <a:t>13 September 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237C1-7709-479D-83BA-43986260E34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C9878-4494-43EF-954B-546E5A99851D}" type="datetime3">
              <a:rPr lang="en-US" smtClean="0"/>
              <a:pPr/>
              <a:t>13 September 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237C1-7709-479D-83BA-43986260E34F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63688" y="404664"/>
            <a:ext cx="583264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CA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Come and Learn more </a:t>
            </a:r>
          </a:p>
          <a:p>
            <a:pPr algn="ctr"/>
            <a:r>
              <a:rPr lang="en-CA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about Computers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683568" y="2060848"/>
            <a:ext cx="676875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Font typeface="Wingdings" pitchFamily="2" charset="2"/>
              <a:buChar char="v"/>
            </a:pPr>
            <a:r>
              <a:rPr lang="en-CA" sz="36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en-CA" sz="40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Word</a:t>
            </a:r>
          </a:p>
          <a:p>
            <a:pPr>
              <a:buFont typeface="Wingdings" pitchFamily="2" charset="2"/>
              <a:buChar char="v"/>
            </a:pPr>
            <a:r>
              <a:rPr lang="en-CA" sz="40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PowerPoint</a:t>
            </a:r>
          </a:p>
          <a:p>
            <a:pPr>
              <a:buFont typeface="Wingdings" pitchFamily="2" charset="2"/>
              <a:buChar char="v"/>
            </a:pPr>
            <a:r>
              <a:rPr lang="en-CA" sz="40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Excel</a:t>
            </a:r>
          </a:p>
          <a:p>
            <a:pPr>
              <a:buFont typeface="Wingdings" pitchFamily="2" charset="2"/>
              <a:buChar char="v"/>
            </a:pPr>
            <a:r>
              <a:rPr lang="en-CA" sz="40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Send &amp; Receive E-mail</a:t>
            </a:r>
          </a:p>
          <a:p>
            <a:pPr>
              <a:buFont typeface="Wingdings" pitchFamily="2" charset="2"/>
              <a:buChar char="v"/>
            </a:pPr>
            <a:r>
              <a:rPr lang="en-CA" sz="40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Type Faster 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Margo\Desktop\computer class\LINC 5 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357298"/>
            <a:ext cx="3238523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3" name="Picture 3" descr="C:\Users\Margo\Desktop\computer class\LINC 5 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071942"/>
            <a:ext cx="3190875" cy="23931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484" name="Picture 4" descr="C:\Users\Margo\Desktop\computer class\LINC 5 0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143380"/>
            <a:ext cx="3190876" cy="23931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486" name="Picture 6" descr="C:\Users\Margo\Desktop\computer class\LINC 5 0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357298"/>
            <a:ext cx="2952749" cy="22145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/>
          <p:cNvSpPr txBox="1"/>
          <p:nvPr/>
        </p:nvSpPr>
        <p:spPr>
          <a:xfrm rot="20482884">
            <a:off x="3178727" y="3301290"/>
            <a:ext cx="3213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solidFill>
                  <a:srgbClr val="FF0000"/>
                </a:solidFill>
                <a:latin typeface="Andalus" pitchFamily="2" charset="-78"/>
                <a:cs typeface="Andalus" pitchFamily="2" charset="-78"/>
              </a:rPr>
              <a:t>Come join us!</a:t>
            </a:r>
            <a:endParaRPr lang="en-CA" sz="2400" dirty="0">
              <a:solidFill>
                <a:srgbClr val="FF0000"/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43108" y="214290"/>
            <a:ext cx="49122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COMPUTER CLASS</a:t>
            </a:r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COMPUTER CLASS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en-CA" dirty="0" smtClean="0"/>
              <a:t>Drop in any time</a:t>
            </a:r>
          </a:p>
          <a:p>
            <a:r>
              <a:rPr lang="en-CA" dirty="0" smtClean="0"/>
              <a:t>Learn from teachers</a:t>
            </a:r>
          </a:p>
          <a:p>
            <a:r>
              <a:rPr lang="en-CA" dirty="0" smtClean="0"/>
              <a:t>Learn from other students</a:t>
            </a:r>
          </a:p>
          <a:p>
            <a:endParaRPr lang="en-CA" dirty="0"/>
          </a:p>
        </p:txBody>
      </p:sp>
      <p:pic>
        <p:nvPicPr>
          <p:cNvPr id="4" name="Picture 3" descr="vera.JPG"/>
          <p:cNvPicPr>
            <a:picLocks noChangeAspect="1"/>
          </p:cNvPicPr>
          <p:nvPr/>
        </p:nvPicPr>
        <p:blipFill>
          <a:blip r:embed="rId2" cstate="print"/>
          <a:srcRect r="10850"/>
          <a:stretch>
            <a:fillRect/>
          </a:stretch>
        </p:blipFill>
        <p:spPr>
          <a:xfrm>
            <a:off x="4644008" y="3068960"/>
            <a:ext cx="4176464" cy="3513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abbynet.sd34.bc.ca/~Jane_Hayhoe/S044FEF7B.0/computer%2520girl%2520ga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2996952"/>
            <a:ext cx="1428740" cy="14287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3"/>
          <p:cNvSpPr/>
          <p:nvPr/>
        </p:nvSpPr>
        <p:spPr>
          <a:xfrm rot="20530904">
            <a:off x="1287396" y="2391922"/>
            <a:ext cx="648235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you for your attention</a:t>
            </a:r>
            <a:endParaRPr lang="en-US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5085184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latin typeface="Comic Sans MS" pitchFamily="66" charset="0"/>
              </a:rPr>
              <a:t>This PowerPoint was created by LINC students.</a:t>
            </a:r>
            <a:endParaRPr lang="en-CA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1214422"/>
            <a:ext cx="4786346" cy="1470025"/>
          </a:xfrm>
        </p:spPr>
        <p:txBody>
          <a:bodyPr>
            <a:normAutofit/>
          </a:bodyPr>
          <a:lstStyle/>
          <a:p>
            <a:r>
              <a:rPr lang="en-CA" sz="2800" dirty="0" smtClean="0">
                <a:latin typeface="Andalus" pitchFamily="2" charset="-78"/>
                <a:cs typeface="Andalus" pitchFamily="2" charset="-78"/>
              </a:rPr>
              <a:t>Do you need to improve your </a:t>
            </a:r>
            <a:br>
              <a:rPr lang="en-CA" sz="2800" dirty="0" smtClean="0">
                <a:latin typeface="Andalus" pitchFamily="2" charset="-78"/>
                <a:cs typeface="Andalus" pitchFamily="2" charset="-78"/>
              </a:rPr>
            </a:br>
            <a:r>
              <a:rPr lang="en-CA" sz="2800" dirty="0" smtClean="0">
                <a:latin typeface="Andalus" pitchFamily="2" charset="-78"/>
                <a:cs typeface="Andalus" pitchFamily="2" charset="-78"/>
              </a:rPr>
              <a:t>computer skills?</a:t>
            </a:r>
            <a:endParaRPr lang="en-CA" sz="2800" dirty="0"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102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1428736"/>
            <a:ext cx="1469521" cy="1500198"/>
          </a:xfrm>
          <a:prstGeom prst="rect">
            <a:avLst/>
          </a:prstGeom>
          <a:noFill/>
        </p:spPr>
      </p:pic>
      <p:pic>
        <p:nvPicPr>
          <p:cNvPr id="1027" name="Picture 3" descr="C:\Users\Margo\AppData\Local\Microsoft\Windows\Temporary Internet Files\Content.IE5\74KFO32F\MC90019541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636"/>
            <a:ext cx="1821485" cy="15471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643174" y="5072074"/>
            <a:ext cx="478634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2" charset="-78"/>
                <a:ea typeface="+mj-ea"/>
                <a:cs typeface="Andalus" pitchFamily="2" charset="-78"/>
              </a:rPr>
              <a:t>Do you want</a:t>
            </a:r>
            <a:r>
              <a:rPr kumimoji="0" lang="en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2" charset="-78"/>
                <a:ea typeface="+mj-ea"/>
                <a:cs typeface="Andalus" pitchFamily="2" charset="-78"/>
              </a:rPr>
              <a:t> to be a volunteer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2" charset="-78"/>
                <a:ea typeface="+mj-ea"/>
                <a:cs typeface="Andalus" pitchFamily="2" charset="-78"/>
              </a:rPr>
              <a:t>?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3568" y="2852936"/>
            <a:ext cx="595443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2" charset="-78"/>
                <a:ea typeface="+mj-ea"/>
                <a:cs typeface="Andalus" pitchFamily="2" charset="-78"/>
              </a:rPr>
              <a:t>Do you want to learn how to use</a:t>
            </a:r>
            <a:r>
              <a:rPr kumimoji="0" lang="en-CA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2" charset="-78"/>
                <a:ea typeface="+mj-ea"/>
                <a:cs typeface="Andalus" pitchFamily="2" charset="-78"/>
              </a:rPr>
              <a:t> Word &amp; </a:t>
            </a:r>
            <a:r>
              <a:rPr kumimoji="0" lang="en-C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2" charset="-78"/>
                <a:ea typeface="+mj-ea"/>
                <a:cs typeface="Andalus" pitchFamily="2" charset="-78"/>
              </a:rPr>
              <a:t>Power Point?</a:t>
            </a:r>
            <a:endParaRPr kumimoji="0" lang="en-C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2" charset="-78"/>
              <a:ea typeface="+mj-ea"/>
              <a:cs typeface="Andalus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64341" y="214290"/>
            <a:ext cx="55933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Computer Workshop</a:t>
            </a:r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Picture 2" descr="http://abbynet.sd34.bc.ca/~Jane_Hayhoe/S044FEF7B.0/computer%2520girl%2520gar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643314"/>
            <a:ext cx="1428740" cy="14287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2976" y="1785926"/>
            <a:ext cx="695741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Where   :   Computer Labs 107 &amp;  108</a:t>
            </a:r>
          </a:p>
          <a:p>
            <a:endParaRPr lang="en-US" sz="3200" b="1" spc="50" dirty="0" smtClean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32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When    :   Every Tuesday</a:t>
            </a:r>
          </a:p>
          <a:p>
            <a:endParaRPr lang="en-US" sz="3200" b="1" cap="none" spc="50" dirty="0" smtClean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32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Time      :  2:30 – 3:30 pm.</a:t>
            </a:r>
          </a:p>
          <a:p>
            <a:pPr algn="ctr"/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21154082">
            <a:off x="5352630" y="4621790"/>
            <a:ext cx="295943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FREE</a:t>
            </a:r>
            <a:endParaRPr lang="en-US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35696" y="404664"/>
            <a:ext cx="55933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Computer Workshop</a:t>
            </a:r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INSTRUCTORS</a:t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CA" dirty="0" smtClean="0"/>
              <a:t>Lesli Nessim</a:t>
            </a:r>
            <a:endParaRPr lang="en-CA" dirty="0" smtClean="0"/>
          </a:p>
          <a:p>
            <a:pPr>
              <a:lnSpc>
                <a:spcPct val="150000"/>
              </a:lnSpc>
            </a:pPr>
            <a:r>
              <a:rPr lang="en-CA" dirty="0" smtClean="0"/>
              <a:t>Irene Wilson</a:t>
            </a:r>
          </a:p>
          <a:p>
            <a:pPr>
              <a:lnSpc>
                <a:spcPct val="150000"/>
              </a:lnSpc>
            </a:pPr>
            <a:r>
              <a:rPr lang="en-CA" smtClean="0"/>
              <a:t>Helena Ahn</a:t>
            </a:r>
            <a:endParaRPr lang="en-CA" dirty="0" smtClean="0"/>
          </a:p>
          <a:p>
            <a:pPr>
              <a:lnSpc>
                <a:spcPct val="150000"/>
              </a:lnSpc>
            </a:pPr>
            <a:r>
              <a:rPr lang="en-CA" dirty="0" smtClean="0"/>
              <a:t>Tracy </a:t>
            </a:r>
            <a:r>
              <a:rPr lang="en-CA" dirty="0" err="1" smtClean="0"/>
              <a:t>Topolnitsky</a:t>
            </a:r>
            <a:endParaRPr lang="en-CA" dirty="0" smtClean="0"/>
          </a:p>
          <a:p>
            <a:pPr>
              <a:lnSpc>
                <a:spcPct val="150000"/>
              </a:lnSpc>
            </a:pPr>
            <a:r>
              <a:rPr lang="en-CA" dirty="0" smtClean="0"/>
              <a:t>Katharine </a:t>
            </a:r>
            <a:r>
              <a:rPr lang="en-CA" dirty="0" err="1" smtClean="0"/>
              <a:t>Ghan</a:t>
            </a:r>
            <a:endParaRPr lang="en-CA" dirty="0" smtClean="0"/>
          </a:p>
          <a:p>
            <a:pPr>
              <a:lnSpc>
                <a:spcPct val="150000"/>
              </a:lnSpc>
            </a:pPr>
            <a:r>
              <a:rPr lang="en-CA" dirty="0" smtClean="0"/>
              <a:t>Michelle Lalonde</a:t>
            </a:r>
            <a:endParaRPr lang="en-CA" dirty="0" smtClean="0"/>
          </a:p>
          <a:p>
            <a:pPr>
              <a:lnSpc>
                <a:spcPct val="150000"/>
              </a:lnSpc>
            </a:pPr>
            <a:r>
              <a:rPr lang="en-CA" dirty="0" smtClean="0"/>
              <a:t>Valerie Karpenic</a:t>
            </a:r>
          </a:p>
          <a:p>
            <a:pPr>
              <a:lnSpc>
                <a:spcPct val="150000"/>
              </a:lnSpc>
            </a:pPr>
            <a:r>
              <a:rPr lang="en-CA" dirty="0" smtClean="0"/>
              <a:t>Rozita Amini</a:t>
            </a:r>
          </a:p>
          <a:p>
            <a:pPr>
              <a:lnSpc>
                <a:spcPct val="150000"/>
              </a:lnSpc>
            </a:pPr>
            <a:endParaRPr lang="en-CA" dirty="0"/>
          </a:p>
        </p:txBody>
      </p:sp>
      <p:pic>
        <p:nvPicPr>
          <p:cNvPr id="4" name="Picture 2" descr="F:\untitled.bmp"/>
          <p:cNvPicPr>
            <a:picLocks noChangeAspect="1" noChangeArrowheads="1"/>
          </p:cNvPicPr>
          <p:nvPr/>
        </p:nvPicPr>
        <p:blipFill>
          <a:blip r:embed="rId2" cstate="print"/>
          <a:srcRect l="30769" t="4566" r="17949" b="68110"/>
          <a:stretch>
            <a:fillRect/>
          </a:stretch>
        </p:blipFill>
        <p:spPr bwMode="auto">
          <a:xfrm>
            <a:off x="6804248" y="1052736"/>
            <a:ext cx="1728192" cy="13825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2" descr="E:\kay\IMG_3290 - Copy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732240" y="2708920"/>
            <a:ext cx="1440160" cy="1817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2" descr="C:\Users\Margo\Desktop\computer class\LINC 5 022.JPG"/>
          <p:cNvPicPr>
            <a:picLocks noChangeAspect="1" noChangeArrowheads="1"/>
          </p:cNvPicPr>
          <p:nvPr/>
        </p:nvPicPr>
        <p:blipFill>
          <a:blip r:embed="rId4" cstate="print"/>
          <a:srcRect l="47656" r="23047" b="62500"/>
          <a:stretch>
            <a:fillRect/>
          </a:stretch>
        </p:blipFill>
        <p:spPr bwMode="auto">
          <a:xfrm>
            <a:off x="5004048" y="1916832"/>
            <a:ext cx="1512168" cy="14516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Picture 3" descr="C:\Users\Margo\Desktop\computer class\LINC 5 014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635896" y="2924944"/>
            <a:ext cx="1075390" cy="1573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6" name="Picture 2" descr="C:\Users\Bonnie\Desktop\Jun 21, 2011 016[1]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860032" y="3717032"/>
            <a:ext cx="1452475" cy="1795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Picture 2" descr="E:\kay\IMG_3290 - Copy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660232" y="4797152"/>
            <a:ext cx="1440160" cy="15521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INC 5 Fall 2011 009.JPG"/>
          <p:cNvPicPr>
            <a:picLocks noChangeAspect="1"/>
          </p:cNvPicPr>
          <p:nvPr/>
        </p:nvPicPr>
        <p:blipFill>
          <a:blip r:embed="rId2" cstate="print"/>
          <a:srcRect r="11765"/>
          <a:stretch>
            <a:fillRect/>
          </a:stretch>
        </p:blipFill>
        <p:spPr>
          <a:xfrm>
            <a:off x="5292080" y="116632"/>
            <a:ext cx="3528392" cy="2999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Last term’s volunteers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err="1" smtClean="0"/>
              <a:t>Kalpesh</a:t>
            </a:r>
            <a:endParaRPr lang="en-CA" dirty="0" smtClean="0"/>
          </a:p>
          <a:p>
            <a:r>
              <a:rPr lang="en-CA" dirty="0" smtClean="0"/>
              <a:t>Maria</a:t>
            </a:r>
          </a:p>
          <a:p>
            <a:r>
              <a:rPr lang="en-CA" dirty="0" smtClean="0"/>
              <a:t>Kay</a:t>
            </a:r>
          </a:p>
          <a:p>
            <a:r>
              <a:rPr lang="en-CA" dirty="0" err="1" smtClean="0"/>
              <a:t>Roza</a:t>
            </a:r>
            <a:r>
              <a:rPr lang="en-CA" dirty="0" smtClean="0"/>
              <a:t> </a:t>
            </a:r>
          </a:p>
          <a:p>
            <a:r>
              <a:rPr lang="en-CA" dirty="0" err="1" smtClean="0"/>
              <a:t>Milena</a:t>
            </a:r>
            <a:endParaRPr lang="en-CA" dirty="0" smtClean="0"/>
          </a:p>
          <a:p>
            <a:r>
              <a:rPr lang="en-CA" dirty="0" smtClean="0"/>
              <a:t>Anna</a:t>
            </a:r>
          </a:p>
          <a:p>
            <a:r>
              <a:rPr lang="en-CA" dirty="0" err="1" smtClean="0"/>
              <a:t>Shen</a:t>
            </a:r>
            <a:r>
              <a:rPr lang="en-CA" dirty="0" smtClean="0"/>
              <a:t> </a:t>
            </a:r>
          </a:p>
          <a:p>
            <a:r>
              <a:rPr lang="en-CA" dirty="0" smtClean="0"/>
              <a:t>Mie </a:t>
            </a:r>
            <a:r>
              <a:rPr lang="en-CA" dirty="0" err="1" smtClean="0"/>
              <a:t>Soe</a:t>
            </a:r>
            <a:endParaRPr lang="en-CA" dirty="0" smtClean="0"/>
          </a:p>
          <a:p>
            <a:r>
              <a:rPr lang="en-CA" dirty="0" err="1" smtClean="0"/>
              <a:t>Kheira</a:t>
            </a:r>
            <a:endParaRPr lang="en-CA" dirty="0"/>
          </a:p>
        </p:txBody>
      </p:sp>
      <p:pic>
        <p:nvPicPr>
          <p:cNvPr id="7" name="Picture 6" descr="LINC 5 Fall 2011 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4437112"/>
            <a:ext cx="2808312" cy="2106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LINC 5 Fall 2011 001.JPG"/>
          <p:cNvPicPr>
            <a:picLocks noChangeAspect="1"/>
          </p:cNvPicPr>
          <p:nvPr/>
        </p:nvPicPr>
        <p:blipFill>
          <a:blip r:embed="rId4" cstate="print"/>
          <a:srcRect l="10102" r="9078"/>
          <a:stretch>
            <a:fillRect/>
          </a:stretch>
        </p:blipFill>
        <p:spPr>
          <a:xfrm>
            <a:off x="6012160" y="3284984"/>
            <a:ext cx="2880320" cy="2672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Bonnie\Desktop\Mie So"/>
          <p:cNvPicPr>
            <a:picLocks noChangeAspect="1" noChangeArrowheads="1"/>
          </p:cNvPicPr>
          <p:nvPr/>
        </p:nvPicPr>
        <p:blipFill>
          <a:blip r:embed="rId5" cstate="print"/>
          <a:srcRect l="28317" r="17084"/>
          <a:stretch>
            <a:fillRect/>
          </a:stretch>
        </p:blipFill>
        <p:spPr bwMode="auto">
          <a:xfrm>
            <a:off x="2915816" y="1268760"/>
            <a:ext cx="2239462" cy="3076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NC 5 Fall 2011 004.JPG"/>
          <p:cNvPicPr>
            <a:picLocks noChangeAspect="1"/>
          </p:cNvPicPr>
          <p:nvPr/>
        </p:nvPicPr>
        <p:blipFill>
          <a:blip r:embed="rId2" cstate="print"/>
          <a:srcRect l="7478"/>
          <a:stretch>
            <a:fillRect/>
          </a:stretch>
        </p:blipFill>
        <p:spPr>
          <a:xfrm>
            <a:off x="5436096" y="476672"/>
            <a:ext cx="3563888" cy="2888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C:\Users\Margo\Desktop\computer class\kay.jpg"/>
          <p:cNvPicPr>
            <a:picLocks noChangeAspect="1" noChangeArrowheads="1"/>
          </p:cNvPicPr>
          <p:nvPr/>
        </p:nvPicPr>
        <p:blipFill>
          <a:blip r:embed="rId3" cstate="print"/>
          <a:srcRect l="31707" t="38417" r="26829" b="24988"/>
          <a:stretch>
            <a:fillRect/>
          </a:stretch>
        </p:blipFill>
        <p:spPr bwMode="auto">
          <a:xfrm>
            <a:off x="4067944" y="1124744"/>
            <a:ext cx="1430470" cy="1682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Last term’s volunteers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err="1" smtClean="0"/>
              <a:t>Kalpesh</a:t>
            </a:r>
            <a:endParaRPr lang="en-CA" dirty="0" smtClean="0"/>
          </a:p>
          <a:p>
            <a:r>
              <a:rPr lang="en-CA" dirty="0" smtClean="0"/>
              <a:t>Maria</a:t>
            </a:r>
          </a:p>
          <a:p>
            <a:r>
              <a:rPr lang="en-CA" dirty="0" smtClean="0"/>
              <a:t>Kay</a:t>
            </a:r>
          </a:p>
          <a:p>
            <a:r>
              <a:rPr lang="en-CA" dirty="0" err="1" smtClean="0"/>
              <a:t>Roza</a:t>
            </a:r>
            <a:r>
              <a:rPr lang="en-CA" dirty="0" smtClean="0"/>
              <a:t> </a:t>
            </a:r>
          </a:p>
          <a:p>
            <a:r>
              <a:rPr lang="en-CA" dirty="0" err="1" smtClean="0"/>
              <a:t>Milena</a:t>
            </a:r>
            <a:endParaRPr lang="en-CA" dirty="0" smtClean="0"/>
          </a:p>
          <a:p>
            <a:r>
              <a:rPr lang="en-CA" dirty="0" smtClean="0"/>
              <a:t>Anna</a:t>
            </a:r>
          </a:p>
          <a:p>
            <a:r>
              <a:rPr lang="en-CA" dirty="0" err="1" smtClean="0"/>
              <a:t>Shen</a:t>
            </a:r>
            <a:r>
              <a:rPr lang="en-CA" dirty="0" smtClean="0"/>
              <a:t> </a:t>
            </a:r>
          </a:p>
          <a:p>
            <a:r>
              <a:rPr lang="en-CA" dirty="0" smtClean="0"/>
              <a:t>Mie </a:t>
            </a:r>
            <a:r>
              <a:rPr lang="en-CA" dirty="0" err="1" smtClean="0"/>
              <a:t>Soe</a:t>
            </a:r>
            <a:endParaRPr lang="en-CA" dirty="0" smtClean="0"/>
          </a:p>
          <a:p>
            <a:r>
              <a:rPr lang="en-CA" dirty="0" err="1" smtClean="0"/>
              <a:t>Kheira</a:t>
            </a:r>
            <a:endParaRPr lang="en-CA" dirty="0" smtClean="0"/>
          </a:p>
          <a:p>
            <a:pPr>
              <a:buNone/>
            </a:pPr>
            <a:endParaRPr lang="en-CA" dirty="0"/>
          </a:p>
        </p:txBody>
      </p:sp>
      <p:pic>
        <p:nvPicPr>
          <p:cNvPr id="4" name="Picture 3" descr="LINC 5 Fall 2011 006.JPG"/>
          <p:cNvPicPr>
            <a:picLocks noChangeAspect="1"/>
          </p:cNvPicPr>
          <p:nvPr/>
        </p:nvPicPr>
        <p:blipFill>
          <a:blip r:embed="rId4" cstate="print"/>
          <a:srcRect r="2597"/>
          <a:stretch>
            <a:fillRect/>
          </a:stretch>
        </p:blipFill>
        <p:spPr>
          <a:xfrm>
            <a:off x="2627784" y="3573016"/>
            <a:ext cx="4032448" cy="3104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LINC 5 Fall 2011 017.JPG"/>
          <p:cNvPicPr>
            <a:picLocks noChangeAspect="1"/>
          </p:cNvPicPr>
          <p:nvPr/>
        </p:nvPicPr>
        <p:blipFill>
          <a:blip r:embed="rId5" cstate="print"/>
          <a:srcRect l="30811" t="11741" r="20128" b="17812"/>
          <a:stretch>
            <a:fillRect/>
          </a:stretch>
        </p:blipFill>
        <p:spPr>
          <a:xfrm>
            <a:off x="6804248" y="3645024"/>
            <a:ext cx="2047374" cy="2204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 descr="C:\Users\Margo\Desktop\computer class\mari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1484784"/>
            <a:ext cx="1717932" cy="1717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Could you volunteer?</a:t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7" name="Picture 3" descr="C:\Documents and Settings\bnicholas\Local Settings\Temporary Internet Files\Content.IE5\NT1SK64S\MC9004419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974264"/>
            <a:ext cx="4824536" cy="570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lh4.googleusercontent.com/_cgjPMl8ucdU/TVbqUvTXsQI/AAAAAAAAAC4/azG7CVvMJyk/s640/LINC%205%20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3336370" cy="25022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s://lh6.googleusercontent.com/_cgjPMl8ucdU/TVbqTB8PA5I/AAAAAAAAAC0/aOvJhsRktIs/s512/LINC%205%20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789040"/>
            <a:ext cx="2369326" cy="2864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32" name="Picture 8" descr="https://lh4.googleusercontent.com/_cgjPMl8ucdU/TVbqV5mmROI/AAAAAAAAAC8/4v_uNkDq6B8/s640/LINC%205%20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429000"/>
            <a:ext cx="3710216" cy="278266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33" name="Picture 9" descr="C:\Users\Margo\Desktop\computer class\LINC 5 0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908720"/>
            <a:ext cx="3004386" cy="31874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2214546" y="214290"/>
            <a:ext cx="49122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COMPUTER CLASS</a:t>
            </a:r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Margo\Desktop\computer class\LINC 5 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50157"/>
            <a:ext cx="3381377" cy="25360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459" name="Picture 3" descr="C:\Users\Margo\Desktop\computer class\LINC 5 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32265"/>
            <a:ext cx="3500462" cy="26253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9460" name="Picture 4" descr="C:\Users\Margo\Desktop\computer class\LINC 5 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4000504"/>
            <a:ext cx="3333752" cy="25003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461" name="Picture 5" descr="C:\Users\Margo\Desktop\computer class\LINC 5 0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722" y="4089785"/>
            <a:ext cx="3333774" cy="2500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2" name="Rectangle 11"/>
          <p:cNvSpPr/>
          <p:nvPr/>
        </p:nvSpPr>
        <p:spPr>
          <a:xfrm rot="19544705">
            <a:off x="2284849" y="3397029"/>
            <a:ext cx="438175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Work One on One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43108" y="214290"/>
            <a:ext cx="49122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COMPUTER CLASS</a:t>
            </a:r>
            <a:endParaRPr lang="en-US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158</Words>
  <Application>Microsoft Office PowerPoint</Application>
  <PresentationFormat>On-screen Show (4:3)</PresentationFormat>
  <Paragraphs>60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Do you need to improve your  computer skills?</vt:lpstr>
      <vt:lpstr>Slide 3</vt:lpstr>
      <vt:lpstr>INSTRUCTORS </vt:lpstr>
      <vt:lpstr>Last term’s volunteers</vt:lpstr>
      <vt:lpstr>Last term’s volunteers</vt:lpstr>
      <vt:lpstr>Could you volunteer? </vt:lpstr>
      <vt:lpstr>Slide 8</vt:lpstr>
      <vt:lpstr>Slide 9</vt:lpstr>
      <vt:lpstr>Slide 10</vt:lpstr>
      <vt:lpstr>COMPUTER CLASS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need to improve your computer skills?</dc:title>
  <dc:creator>Margo</dc:creator>
  <cp:lastModifiedBy>mlalonde</cp:lastModifiedBy>
  <cp:revision>117</cp:revision>
  <dcterms:created xsi:type="dcterms:W3CDTF">2011-02-21T00:52:33Z</dcterms:created>
  <dcterms:modified xsi:type="dcterms:W3CDTF">2012-09-13T18:14:08Z</dcterms:modified>
</cp:coreProperties>
</file>