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8492E-006B-431F-8668-2B7838086F65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AE01386-91A1-44A8-A28E-99F7511736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8492E-006B-431F-8668-2B7838086F65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1386-91A1-44A8-A28E-99F7511736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AE01386-91A1-44A8-A28E-99F7511736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8492E-006B-431F-8668-2B7838086F65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8492E-006B-431F-8668-2B7838086F65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AE01386-91A1-44A8-A28E-99F7511736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8492E-006B-431F-8668-2B7838086F65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AE01386-91A1-44A8-A28E-99F7511736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2F8492E-006B-431F-8668-2B7838086F65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1386-91A1-44A8-A28E-99F7511736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8492E-006B-431F-8668-2B7838086F65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AE01386-91A1-44A8-A28E-99F7511736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8492E-006B-431F-8668-2B7838086F65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AE01386-91A1-44A8-A28E-99F7511736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8492E-006B-431F-8668-2B7838086F65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AE01386-91A1-44A8-A28E-99F7511736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AE01386-91A1-44A8-A28E-99F7511736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8492E-006B-431F-8668-2B7838086F65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AE01386-91A1-44A8-A28E-99F7511736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2F8492E-006B-431F-8668-2B7838086F65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2F8492E-006B-431F-8668-2B7838086F65}" type="datetimeFigureOut">
              <a:rPr lang="en-US" smtClean="0"/>
              <a:pPr/>
              <a:t>2/6/2018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AE01386-91A1-44A8-A28E-99F7511736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Friedemann</a:t>
            </a:r>
          </a:p>
          <a:p>
            <a:r>
              <a:rPr lang="en-US" dirty="0"/>
              <a:t>http://www.dictionary.com/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Chapter 1 Vocabulary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Vocabulary words</a:t>
            </a:r>
          </a:p>
          <a:p>
            <a:pPr lvl="1"/>
            <a:r>
              <a:rPr lang="en-US" dirty="0" smtClean="0"/>
              <a:t>Challenge, dependent, </a:t>
            </a:r>
            <a:r>
              <a:rPr lang="en-US" dirty="0" smtClean="0"/>
              <a:t>fertile</a:t>
            </a:r>
          </a:p>
          <a:p>
            <a:endParaRPr lang="en-US" dirty="0"/>
          </a:p>
          <a:p>
            <a:r>
              <a:rPr lang="en-US" dirty="0" smtClean="0"/>
              <a:t>Phrasal Verb</a:t>
            </a:r>
          </a:p>
          <a:p>
            <a:pPr lvl="1"/>
            <a:r>
              <a:rPr lang="en-US" dirty="0" smtClean="0"/>
              <a:t>Ask out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067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Verb/noun: Something requiring effort</a:t>
            </a:r>
          </a:p>
          <a:p>
            <a:pPr lvl="1"/>
            <a:r>
              <a:rPr lang="en-US" dirty="0" smtClean="0"/>
              <a:t>My brother challenged me to a race.</a:t>
            </a:r>
          </a:p>
          <a:p>
            <a:pPr lvl="1"/>
            <a:r>
              <a:rPr lang="en-US" dirty="0" smtClean="0"/>
              <a:t>I accepted the challenge of starting a new life in a foreign country.</a:t>
            </a:r>
          </a:p>
          <a:p>
            <a:r>
              <a:rPr lang="en-US" dirty="0" smtClean="0"/>
              <a:t>N.: Challenger: </a:t>
            </a:r>
            <a:r>
              <a:rPr lang="en-US" dirty="0" err="1" smtClean="0"/>
              <a:t>smn</a:t>
            </a:r>
            <a:r>
              <a:rPr lang="en-US" dirty="0" smtClean="0"/>
              <a:t>. who challenges</a:t>
            </a:r>
          </a:p>
          <a:p>
            <a:r>
              <a:rPr lang="en-US" dirty="0" smtClean="0"/>
              <a:t>Adj.: Challenging/challenged</a:t>
            </a:r>
          </a:p>
          <a:p>
            <a:pPr lvl="1"/>
            <a:r>
              <a:rPr lang="en-US" dirty="0" smtClean="0"/>
              <a:t>The assignment was challenging.</a:t>
            </a:r>
          </a:p>
          <a:p>
            <a:pPr lvl="1"/>
            <a:r>
              <a:rPr lang="en-US" dirty="0" smtClean="0"/>
              <a:t>The challenged child still excelled in her school work.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Adj.: relying on </a:t>
            </a:r>
            <a:r>
              <a:rPr lang="en-US" dirty="0" err="1" smtClean="0"/>
              <a:t>smn</a:t>
            </a:r>
            <a:r>
              <a:rPr lang="en-US" dirty="0" smtClean="0"/>
              <a:t>. or </a:t>
            </a:r>
            <a:r>
              <a:rPr lang="en-US" dirty="0" err="1" smtClean="0"/>
              <a:t>sth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 am dependent on my parents for financial support.</a:t>
            </a:r>
          </a:p>
          <a:p>
            <a:pPr lvl="1"/>
            <a:r>
              <a:rPr lang="en-US" dirty="0" smtClean="0"/>
              <a:t>My future is somewhat dependent on a government loan for my education.</a:t>
            </a:r>
          </a:p>
          <a:p>
            <a:r>
              <a:rPr lang="en-US" dirty="0" smtClean="0"/>
              <a:t>Verb: depend on </a:t>
            </a:r>
          </a:p>
          <a:p>
            <a:pPr lvl="1"/>
            <a:r>
              <a:rPr lang="en-US" dirty="0" smtClean="0"/>
              <a:t>I depend on eight hours of sleep.</a:t>
            </a:r>
          </a:p>
          <a:p>
            <a:r>
              <a:rPr lang="en-US" dirty="0" smtClean="0"/>
              <a:t>Noun. </a:t>
            </a:r>
            <a:r>
              <a:rPr lang="en-US" dirty="0" err="1" smtClean="0"/>
              <a:t>Smn</a:t>
            </a:r>
            <a:r>
              <a:rPr lang="en-US" dirty="0" smtClean="0"/>
              <a:t>. who depends</a:t>
            </a:r>
          </a:p>
          <a:p>
            <a:pPr lvl="1"/>
            <a:r>
              <a:rPr lang="en-US" dirty="0" smtClean="0"/>
              <a:t>On my tax return, I listed my elderly mother-in-law as a dependent since I take care of her.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Adj.: able to produce</a:t>
            </a:r>
          </a:p>
          <a:p>
            <a:pPr lvl="1"/>
            <a:r>
              <a:rPr lang="en-US" dirty="0" smtClean="0"/>
              <a:t>The soil in northern Alberta is very fertile</a:t>
            </a:r>
          </a:p>
          <a:p>
            <a:pPr lvl="1"/>
            <a:r>
              <a:rPr lang="en-US" dirty="0" smtClean="0"/>
              <a:t>She has a fertile imagination.</a:t>
            </a:r>
          </a:p>
          <a:p>
            <a:r>
              <a:rPr lang="en-US" dirty="0" smtClean="0"/>
              <a:t>Noun.: fertility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venus</a:t>
            </a:r>
            <a:r>
              <a:rPr lang="en-US" dirty="0" smtClean="0"/>
              <a:t> of </a:t>
            </a:r>
            <a:r>
              <a:rPr lang="en-US" dirty="0" err="1" smtClean="0"/>
              <a:t>Willendorf</a:t>
            </a:r>
            <a:r>
              <a:rPr lang="en-US" dirty="0" smtClean="0"/>
              <a:t> is an ancient fertility goddess</a:t>
            </a:r>
            <a:endParaRPr lang="en-US" dirty="0"/>
          </a:p>
        </p:txBody>
      </p:sp>
      <p:pic>
        <p:nvPicPr>
          <p:cNvPr id="5" name="Content Placeholder 4" descr="venus-of-willendorf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84925" y="1371600"/>
            <a:ext cx="3669949" cy="4681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Def. – Ask </a:t>
            </a:r>
            <a:r>
              <a:rPr lang="en-US" dirty="0" err="1" smtClean="0"/>
              <a:t>smn</a:t>
            </a:r>
            <a:r>
              <a:rPr lang="en-US" dirty="0" smtClean="0"/>
              <a:t> on a date, perhaps the movies or a restaurant</a:t>
            </a:r>
            <a:endParaRPr lang="en-US" dirty="0"/>
          </a:p>
        </p:txBody>
      </p:sp>
      <p:pic>
        <p:nvPicPr>
          <p:cNvPr id="1026" name="Picture 2" descr="Image result for ask ou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085497"/>
            <a:ext cx="4451747" cy="2967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725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Challenge</a:t>
            </a:r>
          </a:p>
          <a:p>
            <a:pPr lvl="1"/>
            <a:r>
              <a:rPr lang="en-US" dirty="0" err="1" smtClean="0"/>
              <a:t>Sth</a:t>
            </a:r>
            <a:r>
              <a:rPr lang="en-US" dirty="0" smtClean="0"/>
              <a:t>. Requiring effort</a:t>
            </a:r>
          </a:p>
          <a:p>
            <a:pPr lvl="1"/>
            <a:endParaRPr lang="en-US" dirty="0"/>
          </a:p>
          <a:p>
            <a:r>
              <a:rPr lang="en-US" dirty="0" smtClean="0"/>
              <a:t>Dependent</a:t>
            </a:r>
          </a:p>
          <a:p>
            <a:pPr lvl="1"/>
            <a:r>
              <a:rPr lang="en-US" dirty="0" smtClean="0"/>
              <a:t>Rely on </a:t>
            </a:r>
            <a:r>
              <a:rPr lang="en-US" dirty="0" err="1" smtClean="0"/>
              <a:t>sth</a:t>
            </a:r>
            <a:r>
              <a:rPr lang="en-US" dirty="0" smtClean="0"/>
              <a:t>. Or </a:t>
            </a:r>
            <a:r>
              <a:rPr lang="en-US" dirty="0" err="1" smtClean="0"/>
              <a:t>smn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r>
              <a:rPr lang="en-US" dirty="0" smtClean="0"/>
              <a:t>Fertile</a:t>
            </a:r>
          </a:p>
          <a:p>
            <a:pPr lvl="1"/>
            <a:r>
              <a:rPr lang="en-US" dirty="0" smtClean="0"/>
              <a:t>Able to </a:t>
            </a:r>
            <a:r>
              <a:rPr lang="en-US" dirty="0" smtClean="0"/>
              <a:t>produce</a:t>
            </a:r>
          </a:p>
          <a:p>
            <a:pPr lvl="1"/>
            <a:endParaRPr lang="en-US" dirty="0"/>
          </a:p>
          <a:p>
            <a:r>
              <a:rPr lang="en-US" dirty="0" smtClean="0"/>
              <a:t>Ask out</a:t>
            </a:r>
          </a:p>
          <a:p>
            <a:pPr lvl="1"/>
            <a:r>
              <a:rPr lang="en-US" smtClean="0"/>
              <a:t>Ask </a:t>
            </a:r>
            <a:r>
              <a:rPr lang="en-US" dirty="0" err="1" smtClean="0"/>
              <a:t>smn</a:t>
            </a:r>
            <a:r>
              <a:rPr lang="en-US" dirty="0" smtClean="0"/>
              <a:t> on a 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690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Q&amp;a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Listening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3414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62</TotalTime>
  <Words>226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Georgia</vt:lpstr>
      <vt:lpstr>Wingdings</vt:lpstr>
      <vt:lpstr>Wingdings 2</vt:lpstr>
      <vt:lpstr>Civic</vt:lpstr>
      <vt:lpstr>Chapter 1 Vocabulary</vt:lpstr>
      <vt:lpstr>Topics</vt:lpstr>
      <vt:lpstr>Challenge</vt:lpstr>
      <vt:lpstr>Dependent</vt:lpstr>
      <vt:lpstr>Fertile</vt:lpstr>
      <vt:lpstr>Ask Out</vt:lpstr>
      <vt:lpstr>Conclusion</vt:lpstr>
      <vt:lpstr>Thanks for Listening</vt:lpstr>
    </vt:vector>
  </TitlesOfParts>
  <Company>NorQuest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Vocabulary</dc:title>
  <dc:creator>Information &amp; Technology</dc:creator>
  <cp:lastModifiedBy>Friedemann Poetzsch</cp:lastModifiedBy>
  <cp:revision>9</cp:revision>
  <dcterms:created xsi:type="dcterms:W3CDTF">2013-01-08T15:29:53Z</dcterms:created>
  <dcterms:modified xsi:type="dcterms:W3CDTF">2018-02-06T22:29:25Z</dcterms:modified>
</cp:coreProperties>
</file>