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BD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8" y="-90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66CA8-8F63-4FDE-81ED-692E3F3550F1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FC69-F59A-47A0-B9DD-17D095649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56C14-8315-4036-A4F1-3A6F74884AAA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9739A-15F1-4066-96A6-58E1973BA7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9739A-15F1-4066-96A6-58E1973BA7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CEEE-07C1-4DD9-8FBD-0ECC5907EB95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CEEE-07C1-4DD9-8FBD-0ECC5907EB95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3009901"/>
            <a:ext cx="91440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3009900"/>
            <a:ext cx="9144000" cy="838200"/>
          </a:xfrm>
        </p:spPr>
        <p:txBody>
          <a:bodyPr lIns="274320">
            <a:normAutofit/>
          </a:bodyPr>
          <a:lstStyle>
            <a:lvl1pPr algn="l">
              <a:defRPr sz="18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4CEEE-07C1-4DD9-8FBD-0ECC5907EB95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E548-702A-4A29-9349-0C87AF88C2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448"/>
          <p:cNvGrpSpPr/>
          <p:nvPr/>
        </p:nvGrpSpPr>
        <p:grpSpPr>
          <a:xfrm>
            <a:off x="4851032" y="1619250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42" name="Rectangle 141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4</a:t>
              </a:r>
              <a:endParaRPr lang="en-US" sz="900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pSp>
        <p:nvGrpSpPr>
          <p:cNvPr id="131" name="Group 448"/>
          <p:cNvGrpSpPr/>
          <p:nvPr/>
        </p:nvGrpSpPr>
        <p:grpSpPr>
          <a:xfrm>
            <a:off x="3354850" y="227643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32" name="Rectangle 131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3</a:t>
              </a:r>
              <a:endParaRPr lang="en-US" sz="900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pSp>
        <p:nvGrpSpPr>
          <p:cNvPr id="121" name="Group 448"/>
          <p:cNvGrpSpPr/>
          <p:nvPr/>
        </p:nvGrpSpPr>
        <p:grpSpPr>
          <a:xfrm>
            <a:off x="1852176" y="1619250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22" name="Rectangle 121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2</a:t>
              </a:r>
              <a:endParaRPr lang="en-US" sz="900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sp>
        <p:nvSpPr>
          <p:cNvPr id="408" name="Rectangle 407"/>
          <p:cNvSpPr/>
          <p:nvPr/>
        </p:nvSpPr>
        <p:spPr>
          <a:xfrm>
            <a:off x="7858125" y="2057403"/>
            <a:ext cx="1285875" cy="27431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outerShdw blurRad="25400" algn="ctr" rotWithShape="0">
              <a:prstClr val="black">
                <a:alpha val="17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98" name="Rectangle 397"/>
          <p:cNvSpPr/>
          <p:nvPr/>
        </p:nvSpPr>
        <p:spPr>
          <a:xfrm rot="5400000">
            <a:off x="7916562" y="3102935"/>
            <a:ext cx="972537" cy="65125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900" dirty="0" smtClean="0"/>
              <a:t>Head Table</a:t>
            </a:r>
            <a:endParaRPr lang="en-US" sz="900" dirty="0"/>
          </a:p>
        </p:txBody>
      </p:sp>
      <p:sp>
        <p:nvSpPr>
          <p:cNvPr id="400" name="Rectangle 399"/>
          <p:cNvSpPr/>
          <p:nvPr/>
        </p:nvSpPr>
        <p:spPr>
          <a:xfrm rot="5400000">
            <a:off x="8680708" y="3526944"/>
            <a:ext cx="361178" cy="20493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sz="800" dirty="0" smtClean="0"/>
              <a:t>Bride</a:t>
            </a:r>
          </a:p>
        </p:txBody>
      </p:sp>
      <p:sp>
        <p:nvSpPr>
          <p:cNvPr id="401" name="Rectangle 400"/>
          <p:cNvSpPr/>
          <p:nvPr/>
        </p:nvSpPr>
        <p:spPr>
          <a:xfrm rot="5400000">
            <a:off x="8681151" y="3125685"/>
            <a:ext cx="360295" cy="20493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0" tIns="0" rIns="0" bIns="0" rtlCol="0" anchor="ctr" anchorCtr="1"/>
          <a:lstStyle/>
          <a:p>
            <a:pPr algn="ctr"/>
            <a:r>
              <a:rPr lang="en-US" sz="800" dirty="0" smtClean="0"/>
              <a:t>Groom</a:t>
            </a:r>
            <a:endParaRPr lang="en-US" sz="800" dirty="0"/>
          </a:p>
        </p:txBody>
      </p:sp>
      <p:grpSp>
        <p:nvGrpSpPr>
          <p:cNvPr id="12" name="Group 448"/>
          <p:cNvGrpSpPr/>
          <p:nvPr/>
        </p:nvGrpSpPr>
        <p:grpSpPr>
          <a:xfrm>
            <a:off x="356524" y="232113"/>
            <a:ext cx="1319876" cy="1120438"/>
            <a:chOff x="2971800" y="3276600"/>
            <a:chExt cx="1447800" cy="12290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450" name="Rectangle 449"/>
            <p:cNvSpPr/>
            <p:nvPr/>
          </p:nvSpPr>
          <p:spPr>
            <a:xfrm>
              <a:off x="2971800" y="3533147"/>
              <a:ext cx="1447800" cy="714375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Table 1</a:t>
              </a:r>
              <a:endParaRPr lang="en-US" sz="900" dirty="0"/>
            </a:p>
          </p:txBody>
        </p:sp>
        <p:sp>
          <p:nvSpPr>
            <p:cNvPr id="451" name="Rectangle 450"/>
            <p:cNvSpPr/>
            <p:nvPr/>
          </p:nvSpPr>
          <p:spPr>
            <a:xfrm>
              <a:off x="3048001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3382963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3717925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4052888" y="428084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3048001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456" name="Rectangle 455"/>
            <p:cNvSpPr/>
            <p:nvPr/>
          </p:nvSpPr>
          <p:spPr>
            <a:xfrm>
              <a:off x="3382964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2</a:t>
              </a:r>
              <a:endParaRPr lang="en-US" sz="900" dirty="0"/>
            </a:p>
          </p:txBody>
        </p:sp>
        <p:sp>
          <p:nvSpPr>
            <p:cNvPr id="457" name="Rectangle 456"/>
            <p:cNvSpPr/>
            <p:nvPr/>
          </p:nvSpPr>
          <p:spPr>
            <a:xfrm>
              <a:off x="3717927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458" name="Rectangle 457"/>
            <p:cNvSpPr/>
            <p:nvPr/>
          </p:nvSpPr>
          <p:spPr>
            <a:xfrm>
              <a:off x="4052890" y="3276600"/>
              <a:ext cx="290510" cy="224792"/>
            </a:xfrm>
            <a:prstGeom prst="rect">
              <a:avLst/>
            </a:prstGeom>
            <a:grpFill/>
            <a:ln w="127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</p:grpSp>
      <p:graphicFrame>
        <p:nvGraphicFramePr>
          <p:cNvPr id="110" name="Table 109"/>
          <p:cNvGraphicFramePr>
            <a:graphicFrameLocks noGrp="1"/>
          </p:cNvGraphicFramePr>
          <p:nvPr/>
        </p:nvGraphicFramePr>
        <p:xfrm>
          <a:off x="403086" y="14935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1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Cristell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Peng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Lina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Jenny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smtClean="0"/>
                        <a:t>Amey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1" name="Table 110"/>
          <p:cNvGraphicFramePr>
            <a:graphicFrameLocks noGrp="1"/>
          </p:cNvGraphicFramePr>
          <p:nvPr/>
        </p:nvGraphicFramePr>
        <p:xfrm>
          <a:off x="1906025" y="83820"/>
          <a:ext cx="1193800" cy="1395984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2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769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 smtClean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3" name="Table 112"/>
          <p:cNvGraphicFramePr>
            <a:graphicFrameLocks noGrp="1"/>
          </p:cNvGraphicFramePr>
          <p:nvPr/>
        </p:nvGraphicFramePr>
        <p:xfrm>
          <a:off x="3401942" y="14935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3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Liliana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Kay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Nataliya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Habib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smtClean="0"/>
                        <a:t>Andrea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 err="1" smtClean="0"/>
                        <a:t>Jawahir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 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4" name="Table 113"/>
          <p:cNvGraphicFramePr>
            <a:graphicFrameLocks noGrp="1"/>
          </p:cNvGraphicFramePr>
          <p:nvPr/>
        </p:nvGraphicFramePr>
        <p:xfrm>
          <a:off x="4904351" y="83820"/>
          <a:ext cx="1193800" cy="1418082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279400"/>
                <a:gridCol w="914400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4 Details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769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15" name="Table 114"/>
          <p:cNvGraphicFramePr>
            <a:graphicFrameLocks noGrp="1"/>
          </p:cNvGraphicFramePr>
          <p:nvPr/>
        </p:nvGraphicFramePr>
        <p:xfrm>
          <a:off x="6400800" y="1493520"/>
          <a:ext cx="1089152" cy="1436370"/>
        </p:xfrm>
        <a:graphic>
          <a:graphicData uri="http://schemas.openxmlformats.org/drawingml/2006/table">
            <a:tbl>
              <a:tblPr bandRow="1" bandCol="1">
                <a:tableStyleId>{5A111915-BE36-4E01-A7E5-04B1672EAD32}</a:tableStyleId>
              </a:tblPr>
              <a:tblGrid>
                <a:gridCol w="315976"/>
                <a:gridCol w="773176"/>
              </a:tblGrid>
              <a:tr h="144018"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Table 5 Details</a:t>
                      </a:r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18288" marR="18288" marT="9144" marB="9144"/>
                </a:tc>
              </a:tr>
              <a:tr h="115062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Seat #</a:t>
                      </a:r>
                      <a:endParaRPr lang="en-US" sz="800" b="1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Guest Name</a:t>
                      </a:r>
                      <a:endParaRPr lang="en-US" sz="800" b="1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1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2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3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4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5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6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7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8</a:t>
                      </a:r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/>
                    </a:p>
                  </a:txBody>
                  <a:tcPr marL="18288" marR="18288" marT="9144" marB="9144" anchor="ctr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15" name="Title 2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 people per table, 10 tables in room plus head table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ddingSeatingCha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BAEBADAE-0EF6-47A8-BAF6-C5ED0B8166D5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9BBECFAA-7F46-4E32-B952-8F0B5A43C7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93B8F4-505B-41BC-8A0A-A64B93ABA9E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WeddingSeatingChart</Template>
  <TotalTime>205</TotalTime>
  <Words>144</Words>
  <Application>Microsoft Office PowerPoint</Application>
  <PresentationFormat>On-screen Show (4:3)</PresentationFormat>
  <Paragraphs>108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WeddingSeatingChart</vt:lpstr>
      <vt:lpstr>8 people per table, 10 tables in room plus head table </vt:lpstr>
    </vt:vector>
  </TitlesOfParts>
  <Company>NorQuest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people per table, 10 tables in room plus head table </dc:title>
  <dc:subject/>
  <dc:creator>Administrator</dc:creator>
  <cp:keywords/>
  <dc:description/>
  <cp:lastModifiedBy>Administrator</cp:lastModifiedBy>
  <cp:revision>18</cp:revision>
  <dcterms:created xsi:type="dcterms:W3CDTF">2010-09-07T15:08:05Z</dcterms:created>
  <dcterms:modified xsi:type="dcterms:W3CDTF">2012-05-04T18:45:24Z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TC103686419990</vt:lpwstr>
  </property>
</Properties>
</file>